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3"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2" y="-1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31.07.2020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31.07.2020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31.07.2020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31.07.2020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Игра «Живые картины»</a:t>
            </a:r>
            <a:endParaRPr lang="ru-RU" dirty="0"/>
          </a:p>
        </p:txBody>
      </p:sp>
      <p:sp>
        <p:nvSpPr>
          <p:cNvPr id="3" name="Подзаголовок 2"/>
          <p:cNvSpPr>
            <a:spLocks noGrp="1"/>
          </p:cNvSpPr>
          <p:nvPr>
            <p:ph type="subTitle" idx="1"/>
          </p:nvPr>
        </p:nvSpPr>
        <p:spPr/>
        <p:txBody>
          <a:bodyPr/>
          <a:lstStyle/>
          <a:p>
            <a:r>
              <a:rPr lang="ru-RU" dirty="0" smtClean="0">
                <a:solidFill>
                  <a:schemeClr val="tx1"/>
                </a:solidFill>
              </a:rPr>
              <a:t>На основе произведений живописи и графики, посвященных Великой Отечественной войне</a:t>
            </a:r>
            <a:endParaRPr lang="ru-RU" dirty="0">
              <a:solidFill>
                <a:schemeClr val="tx1"/>
              </a:solidFill>
            </a:endParaRPr>
          </a:p>
        </p:txBody>
      </p:sp>
      <p:pic>
        <p:nvPicPr>
          <p:cNvPr id="4" name="Рисунок 3" descr="Logotip-1.jpg"/>
          <p:cNvPicPr>
            <a:picLocks noChangeAspect="1"/>
          </p:cNvPicPr>
          <p:nvPr/>
        </p:nvPicPr>
        <p:blipFill>
          <a:blip r:embed="rId2" cstate="print"/>
          <a:stretch>
            <a:fillRect/>
          </a:stretch>
        </p:blipFill>
        <p:spPr>
          <a:xfrm>
            <a:off x="6300192" y="116632"/>
            <a:ext cx="1656184" cy="1910106"/>
          </a:xfrm>
          <a:prstGeom prst="rect">
            <a:avLst/>
          </a:prstGeom>
        </p:spPr>
      </p:pic>
      <p:pic>
        <p:nvPicPr>
          <p:cNvPr id="5" name="Рисунок 4" descr="Снимок.PNG"/>
          <p:cNvPicPr>
            <a:picLocks noChangeAspect="1"/>
          </p:cNvPicPr>
          <p:nvPr/>
        </p:nvPicPr>
        <p:blipFill>
          <a:blip r:embed="rId3" cstate="print"/>
          <a:stretch>
            <a:fillRect/>
          </a:stretch>
        </p:blipFill>
        <p:spPr>
          <a:xfrm>
            <a:off x="8100392" y="188640"/>
            <a:ext cx="912441" cy="783675"/>
          </a:xfrm>
          <a:prstGeom prst="rect">
            <a:avLst/>
          </a:prstGeom>
        </p:spPr>
      </p:pic>
      <p:pic>
        <p:nvPicPr>
          <p:cNvPr id="6" name="Рисунок 5" descr="NU-ksE-p60k.jpg"/>
          <p:cNvPicPr>
            <a:picLocks noChangeAspect="1"/>
          </p:cNvPicPr>
          <p:nvPr/>
        </p:nvPicPr>
        <p:blipFill>
          <a:blip r:embed="rId4" cstate="print"/>
          <a:stretch>
            <a:fillRect/>
          </a:stretch>
        </p:blipFill>
        <p:spPr>
          <a:xfrm>
            <a:off x="8028384" y="980728"/>
            <a:ext cx="999254" cy="10595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653136"/>
            <a:ext cx="8229600" cy="1647056"/>
          </a:xfrm>
        </p:spPr>
        <p:txBody>
          <a:bodyPr>
            <a:normAutofit fontScale="90000"/>
          </a:bodyPr>
          <a:lstStyle/>
          <a:p>
            <a:pPr algn="just"/>
            <a:r>
              <a:rPr lang="ru-RU" sz="2700" b="1" dirty="0" smtClean="0"/>
              <a:t/>
            </a:r>
            <a:br>
              <a:rPr lang="ru-RU" sz="2700" b="1" dirty="0" smtClean="0"/>
            </a:br>
            <a:r>
              <a:rPr lang="ru-RU" sz="2700" b="1" dirty="0" smtClean="0"/>
              <a:t>Николай Бут «Боевые» подруги</a:t>
            </a:r>
            <a:r>
              <a:rPr lang="ru-RU" sz="2700" b="1" dirty="0" smtClean="0"/>
              <a:t>»</a:t>
            </a:r>
            <a:br>
              <a:rPr lang="ru-RU" sz="2700" b="1" dirty="0" smtClean="0"/>
            </a:br>
            <a:r>
              <a:rPr lang="ru-RU" sz="2200" dirty="0" smtClean="0"/>
              <a:t>Образы</a:t>
            </a:r>
            <a:r>
              <a:rPr lang="ru-RU" sz="2400" dirty="0" smtClean="0"/>
              <a:t> «боевых подруг» оживили воспитанницы уфимского социального </a:t>
            </a:r>
            <a:r>
              <a:rPr lang="ru-RU" sz="2400" dirty="0"/>
              <a:t>приюта </a:t>
            </a:r>
            <a:r>
              <a:rPr lang="ru-RU" sz="2400" dirty="0" err="1"/>
              <a:t>Бегалиева</a:t>
            </a:r>
            <a:r>
              <a:rPr lang="ru-RU" sz="2400" dirty="0"/>
              <a:t> </a:t>
            </a:r>
            <a:r>
              <a:rPr lang="ru-RU" sz="2400" dirty="0" smtClean="0"/>
              <a:t>Юлдуз (12 </a:t>
            </a:r>
            <a:r>
              <a:rPr lang="ru-RU" sz="2400" dirty="0"/>
              <a:t>лет</a:t>
            </a:r>
            <a:r>
              <a:rPr lang="ru-RU" sz="2400" dirty="0" smtClean="0"/>
              <a:t>), Лопатина </a:t>
            </a:r>
            <a:r>
              <a:rPr lang="ru-RU" sz="2400" dirty="0" err="1" smtClean="0"/>
              <a:t>Дарина</a:t>
            </a:r>
            <a:r>
              <a:rPr lang="ru-RU" sz="2400" dirty="0" smtClean="0"/>
              <a:t> (</a:t>
            </a:r>
            <a:r>
              <a:rPr lang="ru-RU" sz="2400" dirty="0"/>
              <a:t>12 лет</a:t>
            </a:r>
            <a:r>
              <a:rPr lang="ru-RU" sz="2400" dirty="0" smtClean="0"/>
              <a:t>), </a:t>
            </a:r>
            <a:r>
              <a:rPr lang="ru-RU" sz="2400" dirty="0" err="1" smtClean="0"/>
              <a:t>Полохова</a:t>
            </a:r>
            <a:r>
              <a:rPr lang="ru-RU" sz="2400" dirty="0" smtClean="0"/>
              <a:t> </a:t>
            </a:r>
            <a:r>
              <a:rPr lang="ru-RU" sz="2400" dirty="0"/>
              <a:t>Кристина (12 лет</a:t>
            </a:r>
            <a:r>
              <a:rPr lang="ru-RU" sz="2400" dirty="0" smtClean="0"/>
              <a:t>), </a:t>
            </a:r>
            <a:r>
              <a:rPr lang="ru-RU" sz="2400" dirty="0" err="1" smtClean="0"/>
              <a:t>Чикирева</a:t>
            </a:r>
            <a:r>
              <a:rPr lang="ru-RU" sz="2400" dirty="0" smtClean="0"/>
              <a:t> </a:t>
            </a:r>
            <a:r>
              <a:rPr lang="ru-RU" sz="2400" dirty="0"/>
              <a:t>Гульнара(13 лет</a:t>
            </a:r>
            <a:r>
              <a:rPr lang="ru-RU" sz="2400" dirty="0" smtClean="0"/>
              <a:t>), </a:t>
            </a:r>
            <a:r>
              <a:rPr lang="ru-RU" sz="2400" dirty="0" err="1" smtClean="0"/>
              <a:t>Явкина</a:t>
            </a:r>
            <a:r>
              <a:rPr lang="ru-RU" sz="2400" dirty="0" smtClean="0"/>
              <a:t> Софья (</a:t>
            </a:r>
            <a:r>
              <a:rPr lang="ru-RU" sz="2400" dirty="0"/>
              <a:t>11 лет</a:t>
            </a:r>
            <a:r>
              <a:rPr lang="ru-RU" sz="2400" dirty="0" smtClean="0"/>
              <a:t>), </a:t>
            </a:r>
            <a:r>
              <a:rPr lang="ru-RU" sz="2400" dirty="0" err="1" smtClean="0"/>
              <a:t>Бебутова</a:t>
            </a:r>
            <a:r>
              <a:rPr lang="ru-RU" sz="2400" dirty="0" smtClean="0"/>
              <a:t> </a:t>
            </a:r>
            <a:r>
              <a:rPr lang="ru-RU" sz="2400" dirty="0"/>
              <a:t>Флорида (17 лет</a:t>
            </a:r>
            <a:r>
              <a:rPr lang="ru-RU" sz="2400" dirty="0" smtClean="0"/>
              <a:t>), под рук. «серебряных» волонтеров-педагогов, работающих в приюте (</a:t>
            </a:r>
            <a:r>
              <a:rPr lang="ru-RU" sz="2400" dirty="0"/>
              <a:t>Фаина </a:t>
            </a:r>
            <a:r>
              <a:rPr lang="ru-RU" sz="2400" dirty="0" smtClean="0"/>
              <a:t>Никитина  </a:t>
            </a:r>
            <a:r>
              <a:rPr lang="ru-RU" sz="2400" dirty="0" err="1" smtClean="0"/>
              <a:t>Раисовна</a:t>
            </a:r>
            <a:r>
              <a:rPr lang="ru-RU" sz="2400" dirty="0" smtClean="0"/>
              <a:t>, Анастасия Десяткина Александровна, Галина Епифанова).</a:t>
            </a:r>
            <a:endParaRPr lang="ru-RU" sz="2400" dirty="0"/>
          </a:p>
        </p:txBody>
      </p:sp>
      <p:pic>
        <p:nvPicPr>
          <p:cNvPr id="6" name="Рисунок 5" descr="Снимок 2.PNG"/>
          <p:cNvPicPr>
            <a:picLocks noChangeAspect="1"/>
          </p:cNvPicPr>
          <p:nvPr/>
        </p:nvPicPr>
        <p:blipFill>
          <a:blip r:embed="rId2" cstate="print"/>
          <a:stretch>
            <a:fillRect/>
          </a:stretch>
        </p:blipFill>
        <p:spPr>
          <a:xfrm>
            <a:off x="8522554" y="4797152"/>
            <a:ext cx="621446" cy="620688"/>
          </a:xfrm>
          <a:prstGeom prst="rect">
            <a:avLst/>
          </a:prstGeom>
        </p:spPr>
      </p:pic>
      <p:pic>
        <p:nvPicPr>
          <p:cNvPr id="7" name="Рисунок 6" descr="Снимок.PNG"/>
          <p:cNvPicPr>
            <a:picLocks noChangeAspect="1"/>
          </p:cNvPicPr>
          <p:nvPr/>
        </p:nvPicPr>
        <p:blipFill>
          <a:blip r:embed="rId3" cstate="print"/>
          <a:stretch>
            <a:fillRect/>
          </a:stretch>
        </p:blipFill>
        <p:spPr>
          <a:xfrm>
            <a:off x="8520266" y="5445224"/>
            <a:ext cx="623734" cy="535711"/>
          </a:xfrm>
          <a:prstGeom prst="rect">
            <a:avLst/>
          </a:prstGeom>
        </p:spPr>
      </p:pic>
      <p:pic>
        <p:nvPicPr>
          <p:cNvPr id="8" name="Рисунок 7" descr="NU-ksE-p60k.jpg"/>
          <p:cNvPicPr>
            <a:picLocks noChangeAspect="1"/>
          </p:cNvPicPr>
          <p:nvPr/>
        </p:nvPicPr>
        <p:blipFill>
          <a:blip r:embed="rId4" cstate="print"/>
          <a:stretch>
            <a:fillRect/>
          </a:stretch>
        </p:blipFill>
        <p:spPr>
          <a:xfrm>
            <a:off x="8460432" y="6021288"/>
            <a:ext cx="683568" cy="724844"/>
          </a:xfrm>
          <a:prstGeom prst="rect">
            <a:avLst/>
          </a:prstGeom>
        </p:spPr>
      </p:pic>
      <p:pic>
        <p:nvPicPr>
          <p:cNvPr id="10" name="Содержимое 9" descr="7xeRfi3Y_W8.jpg"/>
          <p:cNvPicPr>
            <a:picLocks noGrp="1" noChangeAspect="1"/>
          </p:cNvPicPr>
          <p:nvPr>
            <p:ph idx="1"/>
          </p:nvPr>
        </p:nvPicPr>
        <p:blipFill>
          <a:blip r:embed="rId5" cstate="print"/>
          <a:stretch>
            <a:fillRect/>
          </a:stretch>
        </p:blipFill>
        <p:spPr>
          <a:xfrm>
            <a:off x="323528" y="764704"/>
            <a:ext cx="4175479" cy="3445843"/>
          </a:xfrm>
        </p:spPr>
      </p:pic>
      <p:pic>
        <p:nvPicPr>
          <p:cNvPr id="11" name="Рисунок 10" descr="3Xc3meGv2MA.jpg"/>
          <p:cNvPicPr>
            <a:picLocks noChangeAspect="1"/>
          </p:cNvPicPr>
          <p:nvPr/>
        </p:nvPicPr>
        <p:blipFill>
          <a:blip r:embed="rId6" cstate="print"/>
          <a:stretch>
            <a:fillRect/>
          </a:stretch>
        </p:blipFill>
        <p:spPr>
          <a:xfrm>
            <a:off x="4644008" y="764704"/>
            <a:ext cx="4283968" cy="3429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69160"/>
            <a:ext cx="8208912" cy="1584176"/>
          </a:xfrm>
        </p:spPr>
        <p:txBody>
          <a:bodyPr>
            <a:normAutofit/>
          </a:bodyPr>
          <a:lstStyle/>
          <a:p>
            <a:r>
              <a:rPr lang="ru-RU" sz="2400" b="1" dirty="0" smtClean="0"/>
              <a:t>Мустафин Г.С.(художник-фронтовик) Девушка-связистка. 1945 г.</a:t>
            </a:r>
            <a:r>
              <a:rPr lang="ru-RU" sz="3200" dirty="0" smtClean="0"/>
              <a:t/>
            </a:r>
            <a:br>
              <a:rPr lang="ru-RU" sz="3200" dirty="0" smtClean="0"/>
            </a:br>
            <a:r>
              <a:rPr lang="ru-RU" sz="2200" dirty="0" smtClean="0"/>
              <a:t>Образ «оживила» волонтер отряда «Палитра» Амина Шакирова.</a:t>
            </a:r>
            <a:endParaRPr lang="ru-RU" sz="2200" dirty="0"/>
          </a:p>
        </p:txBody>
      </p:sp>
      <p:pic>
        <p:nvPicPr>
          <p:cNvPr id="5" name="Содержимое 4" descr="1.jpg"/>
          <p:cNvPicPr>
            <a:picLocks noGrp="1" noChangeAspect="1"/>
          </p:cNvPicPr>
          <p:nvPr>
            <p:ph idx="1"/>
          </p:nvPr>
        </p:nvPicPr>
        <p:blipFill>
          <a:blip r:embed="rId2" cstate="print"/>
          <a:stretch>
            <a:fillRect/>
          </a:stretch>
        </p:blipFill>
        <p:spPr>
          <a:xfrm>
            <a:off x="1259632" y="548680"/>
            <a:ext cx="3168352" cy="4039649"/>
          </a:xfrm>
        </p:spPr>
      </p:pic>
      <p:pic>
        <p:nvPicPr>
          <p:cNvPr id="6" name="Рисунок 5" descr="5CMokme-8w8.jpg"/>
          <p:cNvPicPr>
            <a:picLocks noChangeAspect="1"/>
          </p:cNvPicPr>
          <p:nvPr/>
        </p:nvPicPr>
        <p:blipFill>
          <a:blip r:embed="rId3" cstate="print"/>
          <a:srcRect r="9051"/>
          <a:stretch>
            <a:fillRect/>
          </a:stretch>
        </p:blipFill>
        <p:spPr>
          <a:xfrm>
            <a:off x="4644008" y="548680"/>
            <a:ext cx="3380620" cy="4032448"/>
          </a:xfrm>
          <a:prstGeom prst="rect">
            <a:avLst/>
          </a:prstGeom>
        </p:spPr>
      </p:pic>
      <p:pic>
        <p:nvPicPr>
          <p:cNvPr id="7" name="Рисунок 6" descr="Снимок 2.PNG"/>
          <p:cNvPicPr>
            <a:picLocks noChangeAspect="1"/>
          </p:cNvPicPr>
          <p:nvPr/>
        </p:nvPicPr>
        <p:blipFill>
          <a:blip r:embed="rId4" cstate="print"/>
          <a:stretch>
            <a:fillRect/>
          </a:stretch>
        </p:blipFill>
        <p:spPr>
          <a:xfrm>
            <a:off x="8522554" y="4869160"/>
            <a:ext cx="621446" cy="620688"/>
          </a:xfrm>
          <a:prstGeom prst="rect">
            <a:avLst/>
          </a:prstGeom>
        </p:spPr>
      </p:pic>
      <p:pic>
        <p:nvPicPr>
          <p:cNvPr id="8" name="Рисунок 7" descr="NU-ksE-p60k.jpg"/>
          <p:cNvPicPr>
            <a:picLocks noChangeAspect="1"/>
          </p:cNvPicPr>
          <p:nvPr/>
        </p:nvPicPr>
        <p:blipFill>
          <a:blip r:embed="rId5" cstate="print"/>
          <a:stretch>
            <a:fillRect/>
          </a:stretch>
        </p:blipFill>
        <p:spPr>
          <a:xfrm>
            <a:off x="8495928" y="6021288"/>
            <a:ext cx="648072" cy="687204"/>
          </a:xfrm>
          <a:prstGeom prst="rect">
            <a:avLst/>
          </a:prstGeom>
        </p:spPr>
      </p:pic>
      <p:pic>
        <p:nvPicPr>
          <p:cNvPr id="9" name="Рисунок 8" descr="Снимок.PNG"/>
          <p:cNvPicPr>
            <a:picLocks noChangeAspect="1"/>
          </p:cNvPicPr>
          <p:nvPr/>
        </p:nvPicPr>
        <p:blipFill>
          <a:blip r:embed="rId6" cstate="print"/>
          <a:stretch>
            <a:fillRect/>
          </a:stretch>
        </p:blipFill>
        <p:spPr>
          <a:xfrm>
            <a:off x="8520266" y="5517232"/>
            <a:ext cx="623734" cy="5357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97152"/>
            <a:ext cx="8229600" cy="1647056"/>
          </a:xfrm>
        </p:spPr>
        <p:txBody>
          <a:bodyPr>
            <a:normAutofit/>
          </a:bodyPr>
          <a:lstStyle/>
          <a:p>
            <a:pPr algn="just"/>
            <a:r>
              <a:rPr lang="ru-RU" sz="2400" b="1" dirty="0" smtClean="0"/>
              <a:t>Астраханцев А.А., Фадеев С.А. (художники-фронтовики) </a:t>
            </a:r>
            <a:r>
              <a:rPr lang="ru-RU" sz="2400" b="1" dirty="0"/>
              <a:t>Плакат.</a:t>
            </a:r>
            <a:r>
              <a:rPr lang="ru-RU" sz="2400" dirty="0"/>
              <a:t/>
            </a:r>
            <a:br>
              <a:rPr lang="ru-RU" sz="2400" dirty="0"/>
            </a:br>
            <a:r>
              <a:rPr lang="ru-RU" sz="2200" dirty="0" smtClean="0"/>
              <a:t>Образы </a:t>
            </a:r>
            <a:r>
              <a:rPr lang="ru-RU" sz="2200" dirty="0"/>
              <a:t>«</a:t>
            </a:r>
            <a:r>
              <a:rPr lang="ru-RU" sz="2200" dirty="0" smtClean="0"/>
              <a:t>оживили» волонтеры» </a:t>
            </a:r>
            <a:r>
              <a:rPr lang="ru-RU" sz="2200" dirty="0"/>
              <a:t>отряда «</a:t>
            </a:r>
            <a:r>
              <a:rPr lang="ru-RU" sz="2200" dirty="0" smtClean="0"/>
              <a:t>Палитра» Диана </a:t>
            </a:r>
            <a:r>
              <a:rPr lang="ru-RU" sz="2200" dirty="0" err="1" smtClean="0"/>
              <a:t>Акбутина</a:t>
            </a:r>
            <a:r>
              <a:rPr lang="ru-RU" sz="2200" dirty="0" smtClean="0"/>
              <a:t> и Рустам </a:t>
            </a:r>
            <a:r>
              <a:rPr lang="ru-RU" sz="2200" smtClean="0"/>
              <a:t>Гайназаров.</a:t>
            </a:r>
            <a:endParaRPr lang="ru-RU" sz="2200" dirty="0"/>
          </a:p>
        </p:txBody>
      </p:sp>
      <p:pic>
        <p:nvPicPr>
          <p:cNvPr id="6" name="Рисунок 5" descr="Снимок 2.PNG"/>
          <p:cNvPicPr>
            <a:picLocks noChangeAspect="1"/>
          </p:cNvPicPr>
          <p:nvPr/>
        </p:nvPicPr>
        <p:blipFill>
          <a:blip r:embed="rId2" cstate="print"/>
          <a:stretch>
            <a:fillRect/>
          </a:stretch>
        </p:blipFill>
        <p:spPr>
          <a:xfrm>
            <a:off x="8522554" y="4797152"/>
            <a:ext cx="621446" cy="620688"/>
          </a:xfrm>
          <a:prstGeom prst="rect">
            <a:avLst/>
          </a:prstGeom>
        </p:spPr>
      </p:pic>
      <p:pic>
        <p:nvPicPr>
          <p:cNvPr id="7" name="Рисунок 6" descr="Снимок.PNG"/>
          <p:cNvPicPr>
            <a:picLocks noChangeAspect="1"/>
          </p:cNvPicPr>
          <p:nvPr/>
        </p:nvPicPr>
        <p:blipFill>
          <a:blip r:embed="rId3" cstate="print"/>
          <a:stretch>
            <a:fillRect/>
          </a:stretch>
        </p:blipFill>
        <p:spPr>
          <a:xfrm>
            <a:off x="8520266" y="5445224"/>
            <a:ext cx="623734" cy="535711"/>
          </a:xfrm>
          <a:prstGeom prst="rect">
            <a:avLst/>
          </a:prstGeom>
        </p:spPr>
      </p:pic>
      <p:pic>
        <p:nvPicPr>
          <p:cNvPr id="8" name="Рисунок 7" descr="NU-ksE-p60k.jpg"/>
          <p:cNvPicPr>
            <a:picLocks noChangeAspect="1"/>
          </p:cNvPicPr>
          <p:nvPr/>
        </p:nvPicPr>
        <p:blipFill>
          <a:blip r:embed="rId4" cstate="print"/>
          <a:stretch>
            <a:fillRect/>
          </a:stretch>
        </p:blipFill>
        <p:spPr>
          <a:xfrm>
            <a:off x="8460432" y="6021288"/>
            <a:ext cx="683568" cy="724844"/>
          </a:xfrm>
          <a:prstGeom prst="rect">
            <a:avLst/>
          </a:prstGeom>
        </p:spPr>
      </p:pic>
      <p:pic>
        <p:nvPicPr>
          <p:cNvPr id="10" name="Содержимое 9" descr="mxESmuC3TIs.jpg"/>
          <p:cNvPicPr>
            <a:picLocks noGrp="1" noChangeAspect="1"/>
          </p:cNvPicPr>
          <p:nvPr>
            <p:ph idx="1"/>
          </p:nvPr>
        </p:nvPicPr>
        <p:blipFill>
          <a:blip r:embed="rId5" cstate="print"/>
          <a:stretch>
            <a:fillRect/>
          </a:stretch>
        </p:blipFill>
        <p:spPr>
          <a:xfrm>
            <a:off x="4427984" y="404664"/>
            <a:ext cx="3418156" cy="4239573"/>
          </a:xfrm>
        </p:spPr>
      </p:pic>
      <p:pic>
        <p:nvPicPr>
          <p:cNvPr id="11" name="Рисунок 10" descr="toO6J_QhS9k.jpg"/>
          <p:cNvPicPr>
            <a:picLocks noChangeAspect="1"/>
          </p:cNvPicPr>
          <p:nvPr/>
        </p:nvPicPr>
        <p:blipFill>
          <a:blip r:embed="rId6" cstate="print"/>
          <a:stretch>
            <a:fillRect/>
          </a:stretch>
        </p:blipFill>
        <p:spPr>
          <a:xfrm>
            <a:off x="971600" y="404664"/>
            <a:ext cx="3312368" cy="432048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37</Words>
  <Application>Microsoft Office PowerPoint</Application>
  <PresentationFormat>Экран (4:3)</PresentationFormat>
  <Paragraphs>5</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Игра «Живые картины»</vt:lpstr>
      <vt:lpstr> Николай Бут «Боевые» подруги» Образы «боевых подруг» оживили воспитанницы уфимского социального приюта Бегалиева Юлдуз (12 лет), Лопатина Дарина (12 лет), Полохова Кристина (12 лет), Чикирева Гульнара(13 лет), Явкина Софья (11 лет), Бебутова Флорида (17 лет), под рук. «серебряных» волонтеров-педагогов, работающих в приюте (Фаина Никитина  Раисовна, Анастасия Десяткина Александровна, Галина Епифанова).</vt:lpstr>
      <vt:lpstr>Мустафин Г.С.(художник-фронтовик) Девушка-связистка. 1945 г. Образ «оживила» волонтер отряда «Палитра» Амина Шакирова.</vt:lpstr>
      <vt:lpstr>Астраханцев А.А., Фадеев С.А. (художники-фронтовики) Плакат. Образы «оживили» волонтеры» отряда «Палитра» Диана Акбутина и Рустам Гайназаров.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Рустам</dc:creator>
  <cp:lastModifiedBy>Windows User</cp:lastModifiedBy>
  <cp:revision>6</cp:revision>
  <dcterms:created xsi:type="dcterms:W3CDTF">2020-07-29T18:06:52Z</dcterms:created>
  <dcterms:modified xsi:type="dcterms:W3CDTF">2020-07-31T19:50:41Z</dcterms:modified>
</cp:coreProperties>
</file>