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>
      <p:cViewPr varScale="1">
        <p:scale>
          <a:sx n="69" d="100"/>
          <a:sy n="69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лодежный центр Абанского района |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"/>
            <a:ext cx="9144000" cy="342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.userapi.com/impg/W43oij1gp5MmYfKeD-VW5fV27HKIxmRfY7VUFg/GUiTd8lfy8E.jpg?size=1280x853&amp;quality=95&amp;sign=2a95d7a3c9ba3eb9a6212cb9acb5781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43" y="3429000"/>
            <a:ext cx="489595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77.userapi.com/impf/c841329/v841329540/5f7c2/VFmi09ErIjM.jpg?size=1280x906&amp;quality=96&amp;sign=ddd284eb3bb97d290da74e3439cdb5c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7578"/>
            <a:ext cx="4248043" cy="343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5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74583"/>
            <a:ext cx="9144001" cy="3501008"/>
          </a:xfrm>
          <a:prstGeom prst="rect">
            <a:avLst/>
          </a:prstGeom>
        </p:spPr>
      </p:pic>
      <p:pic>
        <p:nvPicPr>
          <p:cNvPr id="7174" name="Picture 6" descr="https://catherineasquithgallery.com/uploads/posts/2021-12/1639704303_140-catherineasquithgallery-com-p-nezhno-rozovii-fon-s-blikami-2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1" cy="347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4868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ПРИСОЕДИНЯЙСЯ!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844824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ждем тебя по адресу: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Абан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В. Турова д. 8 стр. 1</a:t>
            </a: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2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bro.ru/_next/image?url=https%3A%2F%2Fstorage.yandexcloud.net%2Fdobro-static%2Fprod%2Fimported%2Fpictures%2Fc497c307b9214134b08f91835a99d84f.jpg&amp;w=256&amp;q=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1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для прайса - 51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4" y="-10544"/>
            <a:ext cx="9185564" cy="68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58.userapi.com/impg/54e-lQpVjfIbdkedBxwq84vQqqAnaZyjassdfQ/_WhhH0xIW4g.jpg?size=1280x577&amp;quality=95&amp;sign=5f9d4923ba09dcb13660fe1d85bab28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4" y="4178068"/>
            <a:ext cx="4476138" cy="267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39.userapi.com/impg/NqXrqnJIpawuaGFGcxCD5tev5Zor7ELGC9IPZw/L2bEYra1cow.jpg?size=1280x960&amp;quality=95&amp;sign=ce295c7fb1ee9efd6ccb57091bc52af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06" y="0"/>
            <a:ext cx="3211194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68.userapi.com/impg/Znrh8rgBNkkXvtgmYetl_Hq5FwUzmo0Ufci8gQ/PpMEXBbnTcU.jpg?size=810x1080&amp;quality=96&amp;sign=435ff3935420d7c26477fd43553abb8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08911"/>
            <a:ext cx="254424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20688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памятных   мест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7" y="544522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Помогаем!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Вместе!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un9-42.userapi.com/impg/yY4vX47MLT9gv5zpBOZkDczxhJAoUZt8FF1gsg/1HZldrmD18c.jpg?size=1280x960&amp;quality=96&amp;sign=59b86636771ebab3f7b667755e401f8c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98" y="3421713"/>
            <a:ext cx="316835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6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для прайса - 51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382" y="0"/>
            <a:ext cx="9445353" cy="70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34.userapi.com/impg/TS0vGNYTpY39nEu2TpKYBtf_64IR2ReBSF997w/ffXURQh0lKs.jpg?size=1280x960&amp;quality=95&amp;sign=5f61487f57e1d845670b1816bb7ecd6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01" y="2286452"/>
            <a:ext cx="3821289" cy="23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25.userapi.com/impg/sS05CmLndtqmW_2ObmzvjY91RnQeQdsTSsYLmg/Ju9rQ7Syxd0.jpg?size=810x1080&amp;quality=95&amp;sign=fd8e40241ad95ec3d97ed23accb799c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89577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76.userapi.com/impg/E7j3t6NRhRNxKLRZZVSeWOPPY5v3GJ5eL7MDFw/KRUeFEek5Vo.jpg?size=810x1080&amp;quality=95&amp;sign=c0b35ee128f116fe9b6a9129ce839cd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073" y="2893514"/>
            <a:ext cx="2728285" cy="41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un9-49.userapi.com/impg/3GfSsF2UDtsi68NP8smgORtxjP0Fndxqksi3-A/vfBtzm-KKLM.jpg?size=810x1080&amp;quality=96&amp;sign=6644a04b3c99698b3baaf413a843bfd2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384" y="0"/>
            <a:ext cx="27178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8.userapi.com/impg/hCGIyCu-scQVYSKqSm7Mzg-wt9IaZvOooqJ5Mw/2lYRpKcE7Zg.jpg?size=810x1080&amp;quality=96&amp;sign=91f2f5a319aea56cfa83310534e689c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0" y="3284985"/>
            <a:ext cx="2895782" cy="37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8286" y="116632"/>
            <a:ext cx="3571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акциях</a:t>
            </a: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вручение листовок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8901" y="5653460"/>
            <a:ext cx="380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Помогаем!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Вместе!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7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для прайса - 51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1"/>
            <a:ext cx="9185564" cy="694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un9-46.userapi.com/impg/FK1GQPLZ395Xr0Mzo6WacxzwIahdFLMt33JmeQ/D-61JKvHdrQ.jpg?size=810x1080&amp;quality=95&amp;sign=ecf3c6c017a16d523dd5dbe93b73d7f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5" y="3356992"/>
            <a:ext cx="2205252" cy="35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29.userapi.com/impg/8M1gXnIADM7lSikh9IxasFgxC2WaVB9WKjQe9g/oA4SdDgHD7g.jpg?size=810x1080&amp;quality=95&amp;sign=ff1532188c8f5a4353c26d51a6d7cbf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37" y="3356992"/>
            <a:ext cx="2333507" cy="35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16.userapi.com/impg/sm5jcOUzENJNwxn_Ez2GI-pT5IJyfAFkzM_WfA/H1ZEbTfj90w.jpg?size=1280x960&amp;quality=95&amp;sign=47c3ebb553b51713c6d67994c71cd32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447598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51.userapi.com/impg/NDOZHd-F5J8oGSwtKja7S9B5MvVFzkRGITaQZw/mYJoFZN8Kpg.jpg?size=1280x960&amp;quality=96&amp;sign=8b93dede464383a5c69e3361d6659250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45" y="1455659"/>
            <a:ext cx="4686268" cy="31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40466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пернатых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537321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Помогаем!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Вместе!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5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для прайса - 51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3999" cy="686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un9-28.userapi.com/impg/UxXRga6g7n87VNLvBvJB5rne2wQ0Xm1UxvDSHg/ND5ITW0smNg.jpg?size=1280x960&amp;quality=95&amp;sign=65c12ac03d8ddac914bda29f55d6473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9573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46.userapi.com/impg/re3WtU0huq6Y5sr2G2fzNV9lFqA3NXXoxFf5BQ/HjxKaM3y7es.jpg?size=810x1080&amp;quality=95&amp;sign=d791445d8a17db9915c3455f480150a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672830"/>
            <a:ext cx="2299917" cy="318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10.userapi.com/impg/ptJ1qRvB_j8r4v0-ziPhuQVuGZ5kXeVKaycCWg/agP3i3GfqbU.jpg?size=1280x960&amp;quality=96&amp;sign=a76bf0996d9f57df80c872df08d9cd2b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6513"/>
            <a:ext cx="2304256" cy="19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un9-34.userapi.com/impg/67OintuzCm6qX5GQDY5PM3zmH6149OwXro0Vhw/6zVDht0SaTM.jpg?size=780x1040&amp;quality=95&amp;sign=f3a63fa315af1270f725efb820438d7b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3672831"/>
            <a:ext cx="2195736" cy="31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un9-68.userapi.com/impg/itEmbIP6lSRFH6-h9Cy-4a_zPqC1FwhhyO87rg/FOgl15rWOzo.jpg?size=1280x961&amp;quality=96&amp;sign=9b2cad9c83155dcccba3b0771a9d8b1d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4256" cy="19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37.userapi.com/impg/IGfaO1_c6Hq7a1qPH7FNdVgfIXFCT7A-G4hHbg/0btYv95uN5U.jpg?size=810x1080&amp;quality=96&amp;sign=c5a1c6a83e375f9dbf20ace83d379be2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72829"/>
            <a:ext cx="2290713" cy="318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37.userapi.com/impg/c855724/v855724492/1f0205/gd6jh_CACUA.jpg?size=801x1080&amp;quality=96&amp;sign=57a19c8cc6b8d9c4bd7c897a4440ae52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2829"/>
            <a:ext cx="2345640" cy="318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42.userapi.com/impg/c858020/v858020502/117ae0/dBQLZvdwQI8.jpg?size=810x1080&amp;quality=96&amp;sign=6d21eeb6e943a908ed041f82027bea67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07" y="0"/>
            <a:ext cx="2339753" cy="196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8520" y="2204864"/>
            <a:ext cx="10009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пожилым людям и мобилизованным семьям</a:t>
            </a:r>
            <a:endParaRPr lang="ru-RU" sz="29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75886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помогаем! Мы Вместе!</a:t>
            </a:r>
            <a:endParaRPr lang="ru-RU" sz="24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3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для прайса - 51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1"/>
            <a:ext cx="9144000" cy="687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sun9-32.userapi.com/impg/NXlnW1q87bN2UfU3TVJHebDA-0MMVKYBttGG6g/1tV70SB4Feo.jpg?size=1280x960&amp;quality=95&amp;sign=74674edbd394da46f4dce1f8ead15b3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" y="-21255"/>
            <a:ext cx="3942501" cy="295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7.userapi.com/impg/GnW2B5mNl8LNZtI_o9PrU8fLzIJ3-RL9uHNaeQ/-iu1KD8WhPw.jpg?size=819x1080&amp;quality=95&amp;sign=8442dba9ae57b28b4dd8f11b2db84ac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99" y="2935620"/>
            <a:ext cx="3392849" cy="39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42.userapi.com/impg/gdGJLblGoUWjgCDTTloajMqDK1VlL4JKPynxrA/87IY07fSeoU.jpg?size=810x1080&amp;quality=96&amp;sign=1de86e253c7babb2691b88738e62803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4812"/>
            <a:ext cx="3203848" cy="389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sun9-75.userapi.com/impg/PzUXBNbt3VdTOVx5yIWjbnkKWcE80jcn2UkJtg/M-Z9zep4Woc.jpg?size=453x604&amp;quality=96&amp;sign=9ef30300b86e37eeb91a2af084aa0670&amp;c_uniq_tag=DNmW22vGrqoguAWHFJUz2_zEySzEMAYUidMgp-HVmDE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sun9-75.userapi.com/impg/PzUXBNbt3VdTOVx5yIWjbnkKWcE80jcn2UkJtg/M-Z9zep4Woc.jpg?size=453x604&amp;quality=96&amp;sign=9ef30300b86e37eeb91a2af084aa0670&amp;c_uniq_tag=DNmW22vGrqoguAWHFJUz2_zEySzEMAYUidMgp-HVmDE&amp;type=alb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sun9-75.userapi.com/impg/PzUXBNbt3VdTOVx5yIWjbnkKWcE80jcn2UkJtg/M-Z9zep4Woc.jpg?size=810x1080&amp;quality=96&amp;sign=66d57691341d610aabfec2e76e242264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86" y="2949905"/>
            <a:ext cx="2573474" cy="391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78238" y="312738"/>
            <a:ext cx="4986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участие в субботниках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1706002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помогаем!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Вместе!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для прайса - 51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14"/>
            <a:ext cx="9185564" cy="68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sun9-22.userapi.com/impg/piztmfSBxVaxFQYzo4lXmbC-TuiJtz4hVgZScw/eQstbUJXFi8.jpg?size=1280x853&amp;quality=95&amp;sign=28af9c939945e8f232911c9858057cc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60" y="0"/>
            <a:ext cx="3707904" cy="247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9-74.userapi.com/impg/EzTube3zX8X4mcuOH1k7xw_UsmP_PmKBzlQfhA/p_sjuU9-Nbw.jpg?size=1280x960&amp;quality=95&amp;sign=26f2094e85d40872ae5b5063a1dde22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3780928" cy="2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63.userapi.com/impg/VkSMvruD3HW34UerephZ1oyDkmzob23TtPUVQw/viiu5AvzS3E.jpg?size=607x1080&amp;quality=95&amp;sign=093705b321710d8dbb679b8cf9cd12c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04" y="3212976"/>
            <a:ext cx="284886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un9-58.userapi.com/impg/cw66JBw3iPUgGuS2AhKKRi1rOjlVvCRzfu5LNA/7DzOUfKFt0g.jpg?size=1280x960&amp;quality=95&amp;sign=2b0b0eca12a4aa3e19d82bd0bde34fe9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9" y="4484993"/>
            <a:ext cx="3164009" cy="237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культурных мероприятиях, проведение мастер-классов</a:t>
            </a:r>
            <a:endParaRPr lang="ru-RU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6638" y="559011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Помогаем!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Вместе!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5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для прайса - 51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1"/>
            <a:ext cx="9144000" cy="686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1-17.userapi.com/impg/QGyDRi0UEDE2Oh9ll_vwWQaqbC-5fSu72tpP2Q/42wqy-ZDoJI.jpg?size=810x1080&amp;quality=95&amp;sign=52263699932066ee787b4de23ee6bf1c&amp;c_uniq_tag=AQS3DKhEm1z1OAT3GpQSH-w2kSNG6Z_khjWiFgY_hgM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20" y="2247497"/>
            <a:ext cx="2305714" cy="23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38.userapi.com/impg/FDw8Ac84VHO1QGuCgppiF5PMluvbgbnNs22WJg/B3BzpEBKgio.jpg?size=1280x960&amp;quality=95&amp;sign=1777928ecf62eb015d53f23a865c40a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263" y="4578642"/>
            <a:ext cx="2742913" cy="225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un9-23.userapi.com/impg/eJYm76o4dW-pULGOyk90ryapVamkTCexZAtvbw/YMlya4GET6M.jpg?size=1280x960&amp;quality=95&amp;sign=ba8dffcde8e7cac09046a7790f3631d3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19" y="-28571"/>
            <a:ext cx="3371781" cy="228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un9-77.userapi.com/impg/K6lCEoT-LHMGQJohTL0JD7IXBWMSrTZm-GMbqg/3XzaUpPzcPs.jpg?size=1280x960&amp;quality=96&amp;sign=462da6c90073ce4dfaefe38be0314d3a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19" y="4581128"/>
            <a:ext cx="3367750" cy="225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32.userapi.com/impg/mczBpB5uT4HFw8YUF3Lkyi7LS5XM3U355KgzmA/pQA_etD_pIk.jpg?size=1280x960&amp;quality=95&amp;sign=6a7b74748ea54a329331c1aea8e8b3e4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64515"/>
            <a:ext cx="2850588" cy="230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9.userapi.com/impg/VUHFeJZHlGW7tu8S0DwCbKi26QiO1RirCwnRgQ/lk8aaZe5JZk.jpg?size=1280x960&amp;quality=95&amp;sign=d68239f252fa4135a62b606a88fbb6fb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262" y="9840"/>
            <a:ext cx="2772575" cy="224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15.userapi.com/impg/R62y59nKugrDR9z9Pc2ozISpvXUFzWZYsMT-Ow/VUdAkh4244g.jpg?size=1280x960&amp;quality=95&amp;sign=c39e72046befa356a25d6207b815f041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1" y="9841"/>
            <a:ext cx="3007263" cy="225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38.userapi.com/impg/368x2LNQCsYGpbOKv2aGLv_1Ss91llLXys1JnA/hkPBred297E.jpg?size=1280x960&amp;quality=95&amp;sign=9627ccfc4ef9675c564a106d45aea37b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1" y="4578641"/>
            <a:ext cx="3014043" cy="240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492896"/>
            <a:ext cx="4680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гуманитарной помощи</a:t>
            </a:r>
            <a:endParaRPr lang="ru-RU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378904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Помогаем!</a:t>
            </a:r>
          </a:p>
          <a:p>
            <a:pPr algn="ctr"/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Вместе!</a:t>
            </a:r>
            <a:endParaRPr lang="ru-R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70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99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Елена</cp:lastModifiedBy>
  <cp:revision>23</cp:revision>
  <dcterms:created xsi:type="dcterms:W3CDTF">2023-03-22T14:26:40Z</dcterms:created>
  <dcterms:modified xsi:type="dcterms:W3CDTF">2023-03-23T08:48:49Z</dcterms:modified>
</cp:coreProperties>
</file>