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4" r:id="rId1"/>
  </p:sldMasterIdLst>
  <p:notesMasterIdLst>
    <p:notesMasterId r:id="rId14"/>
  </p:notesMasterIdLst>
  <p:sldIdLst>
    <p:sldId id="256" r:id="rId2"/>
    <p:sldId id="307" r:id="rId3"/>
    <p:sldId id="321" r:id="rId4"/>
    <p:sldId id="308" r:id="rId5"/>
    <p:sldId id="309" r:id="rId6"/>
    <p:sldId id="333" r:id="rId7"/>
    <p:sldId id="310" r:id="rId8"/>
    <p:sldId id="328" r:id="rId9"/>
    <p:sldId id="332" r:id="rId10"/>
    <p:sldId id="331" r:id="rId11"/>
    <p:sldId id="285" r:id="rId12"/>
    <p:sldId id="319" r:id="rId13"/>
  </p:sldIdLst>
  <p:sldSz cx="5321300" cy="3784600"/>
  <p:notesSz cx="9926638" cy="679767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 Cen MT" panose="020B0602020104020603" pitchFamily="34" charset="0"/>
      <p:regular r:id="rId19"/>
      <p:bold r:id="rId20"/>
      <p:italic r:id="rId21"/>
      <p:boldItalic r:id="rId22"/>
    </p:embeddedFont>
    <p:embeddedFont>
      <p:font typeface="Tw Cen MT Condensed" panose="020B0606020104020203" pitchFamily="34" charset="0"/>
      <p:regular r:id="rId23"/>
      <p:bold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а Чекушина" initials="СЧ" lastIdx="1" clrIdx="0">
    <p:extLst>
      <p:ext uri="{19B8F6BF-5375-455C-9EA6-DF929625EA0E}">
        <p15:presenceInfo xmlns:p15="http://schemas.microsoft.com/office/powerpoint/2012/main" userId="0f5f9dc112c2e6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590"/>
    <a:srgbClr val="FF2929"/>
    <a:srgbClr val="0067B3"/>
    <a:srgbClr val="EB7D67"/>
    <a:srgbClr val="FD6B6B"/>
    <a:srgbClr val="FF7915"/>
    <a:srgbClr val="FACE86"/>
    <a:srgbClr val="FDC703"/>
    <a:srgbClr val="F7B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 varScale="1">
        <p:scale>
          <a:sx n="151" d="100"/>
          <a:sy n="151" d="100"/>
        </p:scale>
        <p:origin x="1620" y="13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26" cy="342165"/>
          </a:xfrm>
          <a:prstGeom prst="rect">
            <a:avLst/>
          </a:prstGeom>
        </p:spPr>
        <p:txBody>
          <a:bodyPr vert="horz" lIns="167939" tIns="83969" rIns="167939" bIns="83969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14" y="0"/>
            <a:ext cx="4299964" cy="342165"/>
          </a:xfrm>
          <a:prstGeom prst="rect">
            <a:avLst/>
          </a:prstGeom>
        </p:spPr>
        <p:txBody>
          <a:bodyPr vert="horz" lIns="167939" tIns="83969" rIns="167939" bIns="83969" rtlCol="0"/>
          <a:lstStyle>
            <a:lvl1pPr algn="r">
              <a:defRPr sz="2200"/>
            </a:lvl1pPr>
          </a:lstStyle>
          <a:p>
            <a:fld id="{55183FAF-25F7-41D6-B281-507D3579D3D5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9625" y="849313"/>
            <a:ext cx="32273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7939" tIns="83969" rIns="167939" bIns="8396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073" y="3270527"/>
            <a:ext cx="7942495" cy="2677439"/>
          </a:xfrm>
          <a:prstGeom prst="rect">
            <a:avLst/>
          </a:prstGeom>
        </p:spPr>
        <p:txBody>
          <a:bodyPr vert="horz" lIns="167939" tIns="83969" rIns="167939" bIns="8396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5510"/>
            <a:ext cx="4302926" cy="342165"/>
          </a:xfrm>
          <a:prstGeom prst="rect">
            <a:avLst/>
          </a:prstGeom>
        </p:spPr>
        <p:txBody>
          <a:bodyPr vert="horz" lIns="167939" tIns="83969" rIns="167939" bIns="83969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14" y="6455510"/>
            <a:ext cx="4299964" cy="342165"/>
          </a:xfrm>
          <a:prstGeom prst="rect">
            <a:avLst/>
          </a:prstGeom>
        </p:spPr>
        <p:txBody>
          <a:bodyPr vert="horz" lIns="167939" tIns="83969" rIns="167939" bIns="83969" rtlCol="0" anchor="b"/>
          <a:lstStyle>
            <a:lvl1pPr algn="r">
              <a:defRPr sz="2200"/>
            </a:lvl1pPr>
          </a:lstStyle>
          <a:p>
            <a:fld id="{CE8F42C9-C67E-4D06-ABE1-DAFA128B6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4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42C9-C67E-4D06-ABE1-DAFA128B6E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6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679387">
              <a:defRPr/>
            </a:pPr>
            <a:fld id="{CE8F42C9-C67E-4D06-ABE1-DAFA128B6E23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1679387">
                <a:defRPr/>
              </a:pPr>
              <a:t>8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545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5321300" cy="25230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772" y="0"/>
            <a:ext cx="5318529" cy="2523067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549" y="2737261"/>
            <a:ext cx="3392329" cy="807381"/>
          </a:xfrm>
        </p:spPr>
        <p:txBody>
          <a:bodyPr anchor="ctr">
            <a:normAutofit/>
          </a:bodyPr>
          <a:lstStyle>
            <a:lvl1pPr algn="r">
              <a:defRPr sz="2428" spc="11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8168" y="2737261"/>
            <a:ext cx="1396841" cy="807381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8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2329" indent="0" algn="ctr">
              <a:buNone/>
              <a:defRPr sz="883"/>
            </a:lvl2pPr>
            <a:lvl3pPr marL="504657" indent="0" algn="ctr">
              <a:buNone/>
              <a:defRPr sz="883"/>
            </a:lvl3pPr>
            <a:lvl4pPr marL="756986" indent="0" algn="ctr">
              <a:buNone/>
              <a:defRPr sz="883"/>
            </a:lvl4pPr>
            <a:lvl5pPr marL="1009315" indent="0" algn="ctr">
              <a:buNone/>
              <a:defRPr sz="883"/>
            </a:lvl5pPr>
            <a:lvl6pPr marL="1261643" indent="0" algn="ctr">
              <a:buNone/>
              <a:defRPr sz="883"/>
            </a:lvl6pPr>
            <a:lvl7pPr marL="1513972" indent="0" algn="ctr">
              <a:buNone/>
              <a:defRPr sz="883"/>
            </a:lvl7pPr>
            <a:lvl8pPr marL="1766301" indent="0" algn="ctr">
              <a:buNone/>
              <a:defRPr sz="883"/>
            </a:lvl8pPr>
            <a:lvl9pPr marL="2018629" indent="0" algn="ctr">
              <a:buNone/>
              <a:defRPr sz="88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660507" y="2905007"/>
            <a:ext cx="0" cy="50461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04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81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08056" y="420511"/>
            <a:ext cx="1147405" cy="2985629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2357" y="420511"/>
            <a:ext cx="3309183" cy="29856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4390073" y="85462"/>
            <a:ext cx="0" cy="39909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41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 bwMode="auto">
          <a:xfrm>
            <a:off x="2027339" y="1799145"/>
            <a:ext cx="1153896" cy="1134821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8" name="bk object 18"/>
          <p:cNvSpPr/>
          <p:nvPr/>
        </p:nvSpPr>
        <p:spPr bwMode="auto">
          <a:xfrm>
            <a:off x="211314" y="1588306"/>
            <a:ext cx="1811896" cy="419597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9" name="bk object 19"/>
          <p:cNvSpPr/>
          <p:nvPr/>
        </p:nvSpPr>
        <p:spPr bwMode="auto">
          <a:xfrm>
            <a:off x="315768" y="105475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2397" y="0"/>
                </a:moveTo>
                <a:lnTo>
                  <a:pt x="24815" y="0"/>
                </a:lnTo>
                <a:lnTo>
                  <a:pt x="21158" y="723"/>
                </a:lnTo>
                <a:lnTo>
                  <a:pt x="0" y="24815"/>
                </a:lnTo>
                <a:lnTo>
                  <a:pt x="0" y="32410"/>
                </a:lnTo>
                <a:lnTo>
                  <a:pt x="24815" y="57226"/>
                </a:lnTo>
                <a:lnTo>
                  <a:pt x="32397" y="57226"/>
                </a:lnTo>
                <a:lnTo>
                  <a:pt x="57213" y="32410"/>
                </a:lnTo>
                <a:lnTo>
                  <a:pt x="57213" y="24815"/>
                </a:lnTo>
                <a:lnTo>
                  <a:pt x="36042" y="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0" name="bk object 20"/>
          <p:cNvSpPr/>
          <p:nvPr/>
        </p:nvSpPr>
        <p:spPr bwMode="auto">
          <a:xfrm>
            <a:off x="2142206" y="1115485"/>
            <a:ext cx="21590" cy="37465"/>
          </a:xfrm>
          <a:custGeom>
            <a:avLst/>
            <a:gdLst/>
            <a:ahLst/>
            <a:cxnLst/>
            <a:rect l="l" t="t" r="r" b="b"/>
            <a:pathLst>
              <a:path w="21589" h="37465" extrusionOk="0">
                <a:moveTo>
                  <a:pt x="15862" y="0"/>
                </a:moveTo>
                <a:lnTo>
                  <a:pt x="3657" y="0"/>
                </a:lnTo>
                <a:lnTo>
                  <a:pt x="0" y="3505"/>
                </a:lnTo>
                <a:lnTo>
                  <a:pt x="0" y="13576"/>
                </a:lnTo>
                <a:lnTo>
                  <a:pt x="3505" y="16471"/>
                </a:lnTo>
                <a:lnTo>
                  <a:pt x="9918" y="16471"/>
                </a:lnTo>
                <a:lnTo>
                  <a:pt x="13119" y="15862"/>
                </a:lnTo>
                <a:lnTo>
                  <a:pt x="14338" y="15862"/>
                </a:lnTo>
                <a:lnTo>
                  <a:pt x="15252" y="16776"/>
                </a:lnTo>
                <a:lnTo>
                  <a:pt x="15252" y="22885"/>
                </a:lnTo>
                <a:lnTo>
                  <a:pt x="10985" y="28524"/>
                </a:lnTo>
                <a:lnTo>
                  <a:pt x="2743" y="34175"/>
                </a:lnTo>
                <a:lnTo>
                  <a:pt x="4114" y="37071"/>
                </a:lnTo>
                <a:lnTo>
                  <a:pt x="11098" y="32566"/>
                </a:lnTo>
                <a:lnTo>
                  <a:pt x="16495" y="26871"/>
                </a:lnTo>
                <a:lnTo>
                  <a:pt x="19975" y="20403"/>
                </a:lnTo>
                <a:lnTo>
                  <a:pt x="21208" y="13576"/>
                </a:lnTo>
                <a:lnTo>
                  <a:pt x="21208" y="5943"/>
                </a:lnTo>
                <a:lnTo>
                  <a:pt x="15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472780" y="939063"/>
            <a:ext cx="4382086" cy="445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799147" y="2119376"/>
            <a:ext cx="3729355" cy="94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12" name="bk object 16"/>
          <p:cNvSpPr/>
          <p:nvPr userDrawn="1"/>
        </p:nvSpPr>
        <p:spPr bwMode="auto">
          <a:xfrm>
            <a:off x="3956051" y="3302647"/>
            <a:ext cx="1066800" cy="345489"/>
          </a:xfrm>
          <a:prstGeom prst="rect">
            <a:avLst/>
          </a:prstGeom>
          <a:blipFill>
            <a:blip r:embed="rId4"/>
            <a:srcRect l="4376" t="2619" r="58760" b="79204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1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7" name="bk object 16"/>
          <p:cNvSpPr/>
          <p:nvPr userDrawn="1"/>
        </p:nvSpPr>
        <p:spPr bwMode="auto">
          <a:xfrm>
            <a:off x="3956051" y="3302647"/>
            <a:ext cx="1066800" cy="345489"/>
          </a:xfrm>
          <a:prstGeom prst="rect">
            <a:avLst/>
          </a:prstGeom>
          <a:blipFill>
            <a:blip r:embed="rId2"/>
            <a:srcRect l="4376" t="2619" r="58760" b="79204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1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266382" y="870457"/>
            <a:ext cx="2317527" cy="24978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2743738" y="870457"/>
            <a:ext cx="2317527" cy="24978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 bwMode="auto">
          <a:xfrm>
            <a:off x="186004" y="1508493"/>
            <a:ext cx="1764220" cy="1354150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8" name="bk object 18"/>
          <p:cNvSpPr/>
          <p:nvPr/>
        </p:nvSpPr>
        <p:spPr bwMode="auto">
          <a:xfrm>
            <a:off x="2400725" y="1508505"/>
            <a:ext cx="1840503" cy="1382750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9" name="bk object 19"/>
          <p:cNvSpPr/>
          <p:nvPr/>
        </p:nvSpPr>
        <p:spPr bwMode="auto">
          <a:xfrm>
            <a:off x="214618" y="89548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4" extrusionOk="0">
                <a:moveTo>
                  <a:pt x="32397" y="0"/>
                </a:moveTo>
                <a:lnTo>
                  <a:pt x="24815" y="0"/>
                </a:lnTo>
                <a:lnTo>
                  <a:pt x="21158" y="723"/>
                </a:lnTo>
                <a:lnTo>
                  <a:pt x="0" y="24815"/>
                </a:lnTo>
                <a:lnTo>
                  <a:pt x="0" y="32410"/>
                </a:lnTo>
                <a:lnTo>
                  <a:pt x="24815" y="57226"/>
                </a:lnTo>
                <a:lnTo>
                  <a:pt x="32397" y="57226"/>
                </a:lnTo>
                <a:lnTo>
                  <a:pt x="57213" y="32410"/>
                </a:lnTo>
                <a:lnTo>
                  <a:pt x="57213" y="24815"/>
                </a:lnTo>
                <a:lnTo>
                  <a:pt x="36042" y="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0" name="bk object 20"/>
          <p:cNvSpPr/>
          <p:nvPr/>
        </p:nvSpPr>
        <p:spPr bwMode="auto">
          <a:xfrm>
            <a:off x="4171388" y="901741"/>
            <a:ext cx="17145" cy="71755"/>
          </a:xfrm>
          <a:custGeom>
            <a:avLst/>
            <a:gdLst/>
            <a:ahLst/>
            <a:cxnLst/>
            <a:rect l="l" t="t" r="r" b="b"/>
            <a:pathLst>
              <a:path w="17145" h="71755" extrusionOk="0">
                <a:moveTo>
                  <a:pt x="12979" y="0"/>
                </a:moveTo>
                <a:lnTo>
                  <a:pt x="3822" y="0"/>
                </a:lnTo>
                <a:lnTo>
                  <a:pt x="0" y="3975"/>
                </a:lnTo>
                <a:lnTo>
                  <a:pt x="0" y="13119"/>
                </a:lnTo>
                <a:lnTo>
                  <a:pt x="3822" y="16941"/>
                </a:lnTo>
                <a:lnTo>
                  <a:pt x="12979" y="16941"/>
                </a:lnTo>
                <a:lnTo>
                  <a:pt x="16941" y="13119"/>
                </a:lnTo>
                <a:lnTo>
                  <a:pt x="16941" y="3975"/>
                </a:lnTo>
                <a:lnTo>
                  <a:pt x="12979" y="0"/>
                </a:lnTo>
                <a:close/>
              </a:path>
              <a:path w="17145" h="71755" extrusionOk="0">
                <a:moveTo>
                  <a:pt x="12979" y="54775"/>
                </a:moveTo>
                <a:lnTo>
                  <a:pt x="3822" y="54775"/>
                </a:lnTo>
                <a:lnTo>
                  <a:pt x="0" y="58750"/>
                </a:lnTo>
                <a:lnTo>
                  <a:pt x="0" y="67906"/>
                </a:lnTo>
                <a:lnTo>
                  <a:pt x="3822" y="71716"/>
                </a:lnTo>
                <a:lnTo>
                  <a:pt x="12979" y="71716"/>
                </a:lnTo>
                <a:lnTo>
                  <a:pt x="16941" y="67906"/>
                </a:lnTo>
                <a:lnTo>
                  <a:pt x="16941" y="58750"/>
                </a:lnTo>
                <a:lnTo>
                  <a:pt x="12979" y="5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1" name="bk object 21"/>
          <p:cNvSpPr/>
          <p:nvPr/>
        </p:nvSpPr>
        <p:spPr bwMode="auto">
          <a:xfrm>
            <a:off x="1418137" y="1140000"/>
            <a:ext cx="17780" cy="31115"/>
          </a:xfrm>
          <a:custGeom>
            <a:avLst/>
            <a:gdLst/>
            <a:ahLst/>
            <a:cxnLst/>
            <a:rect l="l" t="t" r="r" b="b"/>
            <a:pathLst>
              <a:path w="17780" h="31115" extrusionOk="0">
                <a:moveTo>
                  <a:pt x="13220" y="0"/>
                </a:moveTo>
                <a:lnTo>
                  <a:pt x="3048" y="0"/>
                </a:lnTo>
                <a:lnTo>
                  <a:pt x="0" y="2920"/>
                </a:lnTo>
                <a:lnTo>
                  <a:pt x="0" y="11315"/>
                </a:lnTo>
                <a:lnTo>
                  <a:pt x="2921" y="13728"/>
                </a:lnTo>
                <a:lnTo>
                  <a:pt x="9906" y="13474"/>
                </a:lnTo>
                <a:lnTo>
                  <a:pt x="11950" y="13220"/>
                </a:lnTo>
                <a:lnTo>
                  <a:pt x="12712" y="13982"/>
                </a:lnTo>
                <a:lnTo>
                  <a:pt x="12712" y="19075"/>
                </a:lnTo>
                <a:lnTo>
                  <a:pt x="9144" y="23774"/>
                </a:lnTo>
                <a:lnTo>
                  <a:pt x="2286" y="28473"/>
                </a:lnTo>
                <a:lnTo>
                  <a:pt x="3429" y="30886"/>
                </a:lnTo>
                <a:lnTo>
                  <a:pt x="11950" y="26695"/>
                </a:lnTo>
                <a:lnTo>
                  <a:pt x="17665" y="18948"/>
                </a:lnTo>
                <a:lnTo>
                  <a:pt x="17665" y="4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2" name="bk object 22"/>
          <p:cNvSpPr/>
          <p:nvPr/>
        </p:nvSpPr>
        <p:spPr bwMode="auto">
          <a:xfrm>
            <a:off x="3017443" y="1140000"/>
            <a:ext cx="17780" cy="31115"/>
          </a:xfrm>
          <a:custGeom>
            <a:avLst/>
            <a:gdLst/>
            <a:ahLst/>
            <a:cxnLst/>
            <a:rect l="l" t="t" r="r" b="b"/>
            <a:pathLst>
              <a:path w="17780" h="31115" extrusionOk="0">
                <a:moveTo>
                  <a:pt x="13220" y="0"/>
                </a:moveTo>
                <a:lnTo>
                  <a:pt x="3047" y="0"/>
                </a:lnTo>
                <a:lnTo>
                  <a:pt x="0" y="2920"/>
                </a:lnTo>
                <a:lnTo>
                  <a:pt x="0" y="11315"/>
                </a:lnTo>
                <a:lnTo>
                  <a:pt x="2920" y="13728"/>
                </a:lnTo>
                <a:lnTo>
                  <a:pt x="9905" y="13474"/>
                </a:lnTo>
                <a:lnTo>
                  <a:pt x="11950" y="13220"/>
                </a:lnTo>
                <a:lnTo>
                  <a:pt x="12712" y="13982"/>
                </a:lnTo>
                <a:lnTo>
                  <a:pt x="12712" y="19075"/>
                </a:lnTo>
                <a:lnTo>
                  <a:pt x="9143" y="23774"/>
                </a:lnTo>
                <a:lnTo>
                  <a:pt x="2285" y="28473"/>
                </a:lnTo>
                <a:lnTo>
                  <a:pt x="3428" y="30886"/>
                </a:lnTo>
                <a:lnTo>
                  <a:pt x="11950" y="26695"/>
                </a:lnTo>
                <a:lnTo>
                  <a:pt x="17665" y="18948"/>
                </a:lnTo>
                <a:lnTo>
                  <a:pt x="17665" y="4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3" name="bk object 23"/>
          <p:cNvSpPr/>
          <p:nvPr/>
        </p:nvSpPr>
        <p:spPr bwMode="auto">
          <a:xfrm>
            <a:off x="3629305" y="1140000"/>
            <a:ext cx="17780" cy="31115"/>
          </a:xfrm>
          <a:custGeom>
            <a:avLst/>
            <a:gdLst/>
            <a:ahLst/>
            <a:cxnLst/>
            <a:rect l="l" t="t" r="r" b="b"/>
            <a:pathLst>
              <a:path w="17779" h="31115" extrusionOk="0">
                <a:moveTo>
                  <a:pt x="13220" y="0"/>
                </a:moveTo>
                <a:lnTo>
                  <a:pt x="3048" y="0"/>
                </a:lnTo>
                <a:lnTo>
                  <a:pt x="0" y="2920"/>
                </a:lnTo>
                <a:lnTo>
                  <a:pt x="0" y="11315"/>
                </a:lnTo>
                <a:lnTo>
                  <a:pt x="2921" y="13728"/>
                </a:lnTo>
                <a:lnTo>
                  <a:pt x="9906" y="13474"/>
                </a:lnTo>
                <a:lnTo>
                  <a:pt x="11950" y="13220"/>
                </a:lnTo>
                <a:lnTo>
                  <a:pt x="12712" y="13982"/>
                </a:lnTo>
                <a:lnTo>
                  <a:pt x="12712" y="19075"/>
                </a:lnTo>
                <a:lnTo>
                  <a:pt x="9144" y="23774"/>
                </a:lnTo>
                <a:lnTo>
                  <a:pt x="2286" y="28473"/>
                </a:lnTo>
                <a:lnTo>
                  <a:pt x="3429" y="30886"/>
                </a:lnTo>
                <a:lnTo>
                  <a:pt x="11950" y="26695"/>
                </a:lnTo>
                <a:lnTo>
                  <a:pt x="17665" y="18948"/>
                </a:lnTo>
                <a:lnTo>
                  <a:pt x="17665" y="4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1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14" name="bk object 16"/>
          <p:cNvSpPr/>
          <p:nvPr userDrawn="1"/>
        </p:nvSpPr>
        <p:spPr bwMode="auto">
          <a:xfrm>
            <a:off x="3956051" y="3302647"/>
            <a:ext cx="1066800" cy="345489"/>
          </a:xfrm>
          <a:prstGeom prst="rect">
            <a:avLst/>
          </a:prstGeom>
          <a:blipFill>
            <a:blip r:embed="rId4"/>
            <a:srcRect l="4376" t="2619" r="58760" b="79204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4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5321300" cy="252306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2772" y="0"/>
            <a:ext cx="5318529" cy="2523067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49" y="2737261"/>
            <a:ext cx="3392329" cy="807381"/>
          </a:xfrm>
        </p:spPr>
        <p:txBody>
          <a:bodyPr anchor="ctr">
            <a:normAutofit/>
          </a:bodyPr>
          <a:lstStyle>
            <a:lvl1pPr algn="r">
              <a:defRPr sz="2428" b="0" spc="11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8168" y="2737261"/>
            <a:ext cx="1396841" cy="807381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8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2329" indent="0">
              <a:buNone/>
              <a:defRPr sz="883">
                <a:solidFill>
                  <a:schemeClr val="tx1">
                    <a:tint val="75000"/>
                  </a:schemeClr>
                </a:solidFill>
              </a:defRPr>
            </a:lvl2pPr>
            <a:lvl3pPr marL="504657" indent="0">
              <a:buNone/>
              <a:defRPr sz="883">
                <a:solidFill>
                  <a:schemeClr val="tx1">
                    <a:tint val="75000"/>
                  </a:schemeClr>
                </a:solidFill>
              </a:defRPr>
            </a:lvl3pPr>
            <a:lvl4pPr marL="756986" indent="0">
              <a:buNone/>
              <a:defRPr sz="773">
                <a:solidFill>
                  <a:schemeClr val="tx1">
                    <a:tint val="75000"/>
                  </a:schemeClr>
                </a:solidFill>
              </a:defRPr>
            </a:lvl4pPr>
            <a:lvl5pPr marL="1009315" indent="0">
              <a:buNone/>
              <a:defRPr sz="773">
                <a:solidFill>
                  <a:schemeClr val="tx1">
                    <a:tint val="75000"/>
                  </a:schemeClr>
                </a:solidFill>
              </a:defRPr>
            </a:lvl5pPr>
            <a:lvl6pPr marL="1261643" indent="0">
              <a:buNone/>
              <a:defRPr sz="773">
                <a:solidFill>
                  <a:schemeClr val="tx1">
                    <a:tint val="75000"/>
                  </a:schemeClr>
                </a:solidFill>
              </a:defRPr>
            </a:lvl6pPr>
            <a:lvl7pPr marL="1513972" indent="0">
              <a:buNone/>
              <a:defRPr sz="773">
                <a:solidFill>
                  <a:schemeClr val="tx1">
                    <a:tint val="75000"/>
                  </a:schemeClr>
                </a:solidFill>
              </a:defRPr>
            </a:lvl7pPr>
            <a:lvl8pPr marL="1766301" indent="0">
              <a:buNone/>
              <a:defRPr sz="773">
                <a:solidFill>
                  <a:schemeClr val="tx1">
                    <a:tint val="75000"/>
                  </a:schemeClr>
                </a:solidFill>
              </a:defRPr>
            </a:lvl8pPr>
            <a:lvl9pPr marL="2018629" indent="0">
              <a:buNone/>
              <a:defRPr sz="7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660507" y="2905007"/>
            <a:ext cx="0" cy="50461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2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89" y="322952"/>
            <a:ext cx="4242406" cy="82756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989" y="1261533"/>
            <a:ext cx="2075307" cy="22202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4089" y="1261533"/>
            <a:ext cx="2075307" cy="22202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49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46989" y="322952"/>
            <a:ext cx="4242406" cy="82756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989" y="1202836"/>
            <a:ext cx="2075307" cy="454152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14" b="0" cap="none" baseline="0">
                <a:solidFill>
                  <a:schemeClr val="accent1"/>
                </a:solidFill>
                <a:latin typeface="+mn-lt"/>
              </a:defRPr>
            </a:lvl1pPr>
            <a:lvl2pPr marL="252329" indent="0">
              <a:buNone/>
              <a:defRPr sz="1104" b="1"/>
            </a:lvl2pPr>
            <a:lvl3pPr marL="504657" indent="0">
              <a:buNone/>
              <a:defRPr sz="993" b="1"/>
            </a:lvl3pPr>
            <a:lvl4pPr marL="756986" indent="0">
              <a:buNone/>
              <a:defRPr sz="883" b="1"/>
            </a:lvl4pPr>
            <a:lvl5pPr marL="1009315" indent="0">
              <a:buNone/>
              <a:defRPr sz="883" b="1"/>
            </a:lvl5pPr>
            <a:lvl6pPr marL="1261643" indent="0">
              <a:buNone/>
              <a:defRPr sz="883" b="1"/>
            </a:lvl6pPr>
            <a:lvl7pPr marL="1513972" indent="0">
              <a:buNone/>
              <a:defRPr sz="883" b="1"/>
            </a:lvl7pPr>
            <a:lvl8pPr marL="1766301" indent="0">
              <a:buNone/>
              <a:defRPr sz="883" b="1"/>
            </a:lvl8pPr>
            <a:lvl9pPr marL="2018629" indent="0">
              <a:buNone/>
              <a:defRPr sz="88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989" y="1637779"/>
            <a:ext cx="2075307" cy="18440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14089" y="1202836"/>
            <a:ext cx="2075307" cy="454152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214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52329" indent="0">
              <a:buNone/>
              <a:defRPr sz="1104" b="1"/>
            </a:lvl2pPr>
            <a:lvl3pPr marL="504657" indent="0">
              <a:buNone/>
              <a:defRPr sz="993" b="1"/>
            </a:lvl3pPr>
            <a:lvl4pPr marL="756986" indent="0">
              <a:buNone/>
              <a:defRPr sz="883" b="1"/>
            </a:lvl4pPr>
            <a:lvl5pPr marL="1009315" indent="0">
              <a:buNone/>
              <a:defRPr sz="883" b="1"/>
            </a:lvl5pPr>
            <a:lvl6pPr marL="1261643" indent="0">
              <a:buNone/>
              <a:defRPr sz="883" b="1"/>
            </a:lvl6pPr>
            <a:lvl7pPr marL="1513972" indent="0">
              <a:buNone/>
              <a:defRPr sz="883" b="1"/>
            </a:lvl7pPr>
            <a:lvl8pPr marL="1766301" indent="0">
              <a:buNone/>
              <a:defRPr sz="883" b="1"/>
            </a:lvl8pPr>
            <a:lvl9pPr marL="2018629" indent="0">
              <a:buNone/>
              <a:defRPr sz="883" b="1"/>
            </a:lvl9pPr>
          </a:lstStyle>
          <a:p>
            <a:pPr marL="0" lvl="0" indent="0" algn="l" defTabSz="504657" rtl="0" eaLnBrk="1" latinLnBrk="0" hangingPunct="1">
              <a:lnSpc>
                <a:spcPct val="90000"/>
              </a:lnSpc>
              <a:spcBef>
                <a:spcPts val="993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14089" y="1637779"/>
            <a:ext cx="2075307" cy="18440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8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0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7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6989" y="260203"/>
            <a:ext cx="1915668" cy="95876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198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360" y="454152"/>
            <a:ext cx="2478395" cy="2861158"/>
          </a:xfrm>
        </p:spPr>
        <p:txBody>
          <a:bodyPr>
            <a:normAutofit/>
          </a:bodyPr>
          <a:lstStyle>
            <a:lvl1pPr>
              <a:defRPr sz="1104"/>
            </a:lvl1pPr>
            <a:lvl2pPr>
              <a:defRPr sz="883"/>
            </a:lvl2pPr>
            <a:lvl3pPr>
              <a:defRPr sz="662"/>
            </a:lvl3pPr>
            <a:lvl4pPr>
              <a:defRPr sz="662"/>
            </a:lvl4pPr>
            <a:lvl5pPr>
              <a:defRPr sz="662"/>
            </a:lvl5pPr>
            <a:lvl6pPr>
              <a:defRPr sz="662"/>
            </a:lvl6pPr>
            <a:lvl7pPr>
              <a:defRPr sz="662"/>
            </a:lvl7pPr>
            <a:lvl8pPr>
              <a:defRPr sz="662"/>
            </a:lvl8pPr>
            <a:lvl9pPr>
              <a:defRPr sz="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989" y="1245809"/>
            <a:ext cx="1915668" cy="2076229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331"/>
              </a:spcBef>
              <a:buNone/>
              <a:defRPr sz="883"/>
            </a:lvl1pPr>
            <a:lvl2pPr marL="252329" indent="0">
              <a:buNone/>
              <a:defRPr sz="662"/>
            </a:lvl2pPr>
            <a:lvl3pPr marL="504657" indent="0">
              <a:buNone/>
              <a:defRPr sz="552"/>
            </a:lvl3pPr>
            <a:lvl4pPr marL="756986" indent="0">
              <a:buNone/>
              <a:defRPr sz="497"/>
            </a:lvl4pPr>
            <a:lvl5pPr marL="1009315" indent="0">
              <a:buNone/>
              <a:defRPr sz="497"/>
            </a:lvl5pPr>
            <a:lvl6pPr marL="1261643" indent="0">
              <a:buNone/>
              <a:defRPr sz="497"/>
            </a:lvl6pPr>
            <a:lvl7pPr marL="1513972" indent="0">
              <a:buNone/>
              <a:defRPr sz="497"/>
            </a:lvl7pPr>
            <a:lvl8pPr marL="1766301" indent="0">
              <a:buNone/>
              <a:defRPr sz="497"/>
            </a:lvl8pPr>
            <a:lvl9pPr marL="2018629" indent="0">
              <a:buNone/>
              <a:defRPr sz="4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49" y="2737262"/>
            <a:ext cx="3392329" cy="807381"/>
          </a:xfrm>
        </p:spPr>
        <p:txBody>
          <a:bodyPr anchor="ctr">
            <a:normAutofit/>
          </a:bodyPr>
          <a:lstStyle>
            <a:lvl1pPr algn="r">
              <a:defRPr sz="2428" spc="11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5319970" cy="2523067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325"/>
            </a:lvl1pPr>
            <a:lvl2pPr marL="189247" indent="0">
              <a:buNone/>
              <a:defRPr sz="1159"/>
            </a:lvl2pPr>
            <a:lvl3pPr marL="378493" indent="0">
              <a:buNone/>
              <a:defRPr sz="993"/>
            </a:lvl3pPr>
            <a:lvl4pPr marL="567740" indent="0">
              <a:buNone/>
              <a:defRPr sz="828"/>
            </a:lvl4pPr>
            <a:lvl5pPr marL="756986" indent="0">
              <a:buNone/>
              <a:defRPr sz="828"/>
            </a:lvl5pPr>
            <a:lvl6pPr marL="946233" indent="0">
              <a:buNone/>
              <a:defRPr sz="828"/>
            </a:lvl6pPr>
            <a:lvl7pPr marL="1135479" indent="0">
              <a:buNone/>
              <a:defRPr sz="828"/>
            </a:lvl7pPr>
            <a:lvl8pPr marL="1324726" indent="0">
              <a:buNone/>
              <a:defRPr sz="828"/>
            </a:lvl8pPr>
            <a:lvl9pPr marL="1513972" indent="0">
              <a:buNone/>
              <a:defRPr sz="82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58168" y="2737262"/>
            <a:ext cx="1396841" cy="807381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8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89247" indent="0">
              <a:buNone/>
              <a:defRPr sz="579"/>
            </a:lvl2pPr>
            <a:lvl3pPr marL="378493" indent="0">
              <a:buNone/>
              <a:defRPr sz="497"/>
            </a:lvl3pPr>
            <a:lvl4pPr marL="567740" indent="0">
              <a:buNone/>
              <a:defRPr sz="414"/>
            </a:lvl4pPr>
            <a:lvl5pPr marL="756986" indent="0">
              <a:buNone/>
              <a:defRPr sz="414"/>
            </a:lvl5pPr>
            <a:lvl6pPr marL="946233" indent="0">
              <a:buNone/>
              <a:defRPr sz="414"/>
            </a:lvl6pPr>
            <a:lvl7pPr marL="1135479" indent="0">
              <a:buNone/>
              <a:defRPr sz="414"/>
            </a:lvl7pPr>
            <a:lvl8pPr marL="1324726" indent="0">
              <a:buNone/>
              <a:defRPr sz="414"/>
            </a:lvl8pPr>
            <a:lvl9pPr marL="1513972" indent="0">
              <a:buNone/>
              <a:defRPr sz="41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660507" y="2905007"/>
            <a:ext cx="0" cy="50461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2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989" y="322952"/>
            <a:ext cx="4242406" cy="827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989" y="1261533"/>
            <a:ext cx="4242407" cy="222029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6990" y="3570870"/>
            <a:ext cx="940194" cy="151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52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3739" y="3570870"/>
            <a:ext cx="2575741" cy="151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52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0044" y="3570870"/>
            <a:ext cx="424965" cy="151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52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32581" y="456009"/>
            <a:ext cx="0" cy="50461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14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49" r:id="rId12"/>
    <p:sldLayoutId id="2147483650" r:id="rId13"/>
    <p:sldLayoutId id="2147483651" r:id="rId14"/>
    <p:sldLayoutId id="2147483652" r:id="rId15"/>
    <p:sldLayoutId id="2147483653" r:id="rId16"/>
  </p:sldLayoutIdLst>
  <p:txStyles>
    <p:titleStyle>
      <a:lvl1pPr algn="l" defTabSz="504657" rtl="0" eaLnBrk="1" latinLnBrk="0" hangingPunct="1">
        <a:lnSpc>
          <a:spcPct val="80000"/>
        </a:lnSpc>
        <a:spcBef>
          <a:spcPct val="0"/>
        </a:spcBef>
        <a:buNone/>
        <a:defRPr sz="2428" kern="1200" cap="all" spc="5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50466" indent="-50466" algn="l" defTabSz="504657" rtl="0" eaLnBrk="1" latinLnBrk="0" hangingPunct="1">
        <a:lnSpc>
          <a:spcPct val="90000"/>
        </a:lnSpc>
        <a:spcBef>
          <a:spcPts val="662"/>
        </a:spcBef>
        <a:spcAft>
          <a:spcPts val="11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104" kern="1200">
          <a:solidFill>
            <a:schemeClr val="tx1"/>
          </a:solidFill>
          <a:latin typeface="+mn-lt"/>
          <a:ea typeface="+mn-ea"/>
          <a:cs typeface="+mn-cs"/>
        </a:defRPr>
      </a:lvl1pPr>
      <a:lvl2pPr marL="146351" indent="-75699" algn="l" defTabSz="504657" rtl="0" eaLnBrk="1" latinLnBrk="0" hangingPunct="1">
        <a:lnSpc>
          <a:spcPct val="90000"/>
        </a:lnSpc>
        <a:spcBef>
          <a:spcPts val="110"/>
        </a:spcBef>
        <a:spcAft>
          <a:spcPts val="221"/>
        </a:spcAft>
        <a:buClr>
          <a:schemeClr val="accent1"/>
        </a:buClr>
        <a:buFont typeface="Wingdings 3" pitchFamily="18" charset="2"/>
        <a:buChar char=""/>
        <a:defRPr sz="883" kern="1200">
          <a:solidFill>
            <a:schemeClr val="tx1"/>
          </a:solidFill>
          <a:latin typeface="+mn-lt"/>
          <a:ea typeface="+mn-ea"/>
          <a:cs typeface="+mn-cs"/>
        </a:defRPr>
      </a:lvl2pPr>
      <a:lvl3pPr marL="247282" indent="-75699" algn="l" defTabSz="504657" rtl="0" eaLnBrk="1" latinLnBrk="0" hangingPunct="1">
        <a:lnSpc>
          <a:spcPct val="90000"/>
        </a:lnSpc>
        <a:spcBef>
          <a:spcPts val="110"/>
        </a:spcBef>
        <a:spcAft>
          <a:spcPts val="221"/>
        </a:spcAft>
        <a:buClr>
          <a:schemeClr val="accent1"/>
        </a:buClr>
        <a:buFont typeface="Wingdings 3" pitchFamily="18" charset="2"/>
        <a:buChar char=""/>
        <a:defRPr sz="662" kern="1200">
          <a:solidFill>
            <a:schemeClr val="tx1"/>
          </a:solidFill>
          <a:latin typeface="+mn-lt"/>
          <a:ea typeface="+mn-ea"/>
          <a:cs typeface="+mn-cs"/>
        </a:defRPr>
      </a:lvl3pPr>
      <a:lvl4pPr marL="328027" indent="-75699" algn="l" defTabSz="504657" rtl="0" eaLnBrk="1" latinLnBrk="0" hangingPunct="1">
        <a:lnSpc>
          <a:spcPct val="90000"/>
        </a:lnSpc>
        <a:spcBef>
          <a:spcPts val="110"/>
        </a:spcBef>
        <a:spcAft>
          <a:spcPts val="221"/>
        </a:spcAft>
        <a:buClr>
          <a:schemeClr val="accent1"/>
        </a:buClr>
        <a:buFont typeface="Wingdings 3" pitchFamily="18" charset="2"/>
        <a:buChar char=""/>
        <a:defRPr sz="662" kern="1200">
          <a:solidFill>
            <a:schemeClr val="tx1"/>
          </a:solidFill>
          <a:latin typeface="+mn-lt"/>
          <a:ea typeface="+mn-ea"/>
          <a:cs typeface="+mn-cs"/>
        </a:defRPr>
      </a:lvl4pPr>
      <a:lvl5pPr marL="428959" indent="-75699" algn="l" defTabSz="504657" rtl="0" eaLnBrk="1" latinLnBrk="0" hangingPunct="1">
        <a:lnSpc>
          <a:spcPct val="90000"/>
        </a:lnSpc>
        <a:spcBef>
          <a:spcPts val="110"/>
        </a:spcBef>
        <a:spcAft>
          <a:spcPts val="221"/>
        </a:spcAft>
        <a:buClr>
          <a:schemeClr val="accent1"/>
        </a:buClr>
        <a:buFont typeface="Wingdings 3" pitchFamily="18" charset="2"/>
        <a:buChar char=""/>
        <a:defRPr sz="662" kern="1200">
          <a:solidFill>
            <a:schemeClr val="tx1"/>
          </a:solidFill>
          <a:latin typeface="+mn-lt"/>
          <a:ea typeface="+mn-ea"/>
          <a:cs typeface="+mn-cs"/>
        </a:defRPr>
      </a:lvl5pPr>
      <a:lvl6pPr marL="504657" indent="-75699" algn="l" defTabSz="504657" rtl="0" eaLnBrk="1" latinLnBrk="0" hangingPunct="1">
        <a:lnSpc>
          <a:spcPct val="90000"/>
        </a:lnSpc>
        <a:spcBef>
          <a:spcPts val="110"/>
        </a:spcBef>
        <a:spcAft>
          <a:spcPts val="221"/>
        </a:spcAft>
        <a:buClr>
          <a:schemeClr val="accent1"/>
        </a:buClr>
        <a:buFont typeface="Wingdings 3" pitchFamily="18" charset="2"/>
        <a:buChar char=""/>
        <a:defRPr sz="662" kern="1200">
          <a:solidFill>
            <a:schemeClr val="tx1"/>
          </a:solidFill>
          <a:latin typeface="+mn-lt"/>
          <a:ea typeface="+mn-ea"/>
          <a:cs typeface="+mn-cs"/>
        </a:defRPr>
      </a:lvl6pPr>
      <a:lvl7pPr marL="585403" indent="-75699" algn="l" defTabSz="504657" rtl="0" eaLnBrk="1" latinLnBrk="0" hangingPunct="1">
        <a:lnSpc>
          <a:spcPct val="90000"/>
        </a:lnSpc>
        <a:spcBef>
          <a:spcPts val="110"/>
        </a:spcBef>
        <a:spcAft>
          <a:spcPts val="221"/>
        </a:spcAft>
        <a:buClr>
          <a:schemeClr val="accent1"/>
        </a:buClr>
        <a:buFont typeface="Wingdings 3" pitchFamily="18" charset="2"/>
        <a:buChar char=""/>
        <a:defRPr sz="662" kern="1200">
          <a:solidFill>
            <a:schemeClr val="tx1"/>
          </a:solidFill>
          <a:latin typeface="+mn-lt"/>
          <a:ea typeface="+mn-ea"/>
          <a:cs typeface="+mn-cs"/>
        </a:defRPr>
      </a:lvl7pPr>
      <a:lvl8pPr marL="671194" indent="-75699" algn="l" defTabSz="504657" rtl="0" eaLnBrk="1" latinLnBrk="0" hangingPunct="1">
        <a:lnSpc>
          <a:spcPct val="90000"/>
        </a:lnSpc>
        <a:spcBef>
          <a:spcPts val="110"/>
        </a:spcBef>
        <a:spcAft>
          <a:spcPts val="221"/>
        </a:spcAft>
        <a:buClr>
          <a:schemeClr val="accent1"/>
        </a:buClr>
        <a:buFont typeface="Wingdings 3" pitchFamily="18" charset="2"/>
        <a:buChar char=""/>
        <a:defRPr sz="662" kern="1200">
          <a:solidFill>
            <a:schemeClr val="tx1"/>
          </a:solidFill>
          <a:latin typeface="+mn-lt"/>
          <a:ea typeface="+mn-ea"/>
          <a:cs typeface="+mn-cs"/>
        </a:defRPr>
      </a:lvl8pPr>
      <a:lvl9pPr marL="751939" indent="-75699" algn="l" defTabSz="504657" rtl="0" eaLnBrk="1" latinLnBrk="0" hangingPunct="1">
        <a:lnSpc>
          <a:spcPct val="90000"/>
        </a:lnSpc>
        <a:spcBef>
          <a:spcPts val="110"/>
        </a:spcBef>
        <a:spcAft>
          <a:spcPts val="221"/>
        </a:spcAft>
        <a:buClr>
          <a:schemeClr val="accent1"/>
        </a:buClr>
        <a:buFont typeface="Wingdings 3" pitchFamily="18" charset="2"/>
        <a:buChar char=""/>
        <a:defRPr sz="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657" rtl="0" eaLnBrk="1" latinLnBrk="0" hangingPunct="1">
        <a:defRPr sz="993" kern="1200">
          <a:solidFill>
            <a:schemeClr val="tx1"/>
          </a:solidFill>
          <a:latin typeface="+mn-lt"/>
          <a:ea typeface="+mn-ea"/>
          <a:cs typeface="+mn-cs"/>
        </a:defRPr>
      </a:lvl1pPr>
      <a:lvl2pPr marL="252329" algn="l" defTabSz="504657" rtl="0" eaLnBrk="1" latinLnBrk="0" hangingPunct="1">
        <a:defRPr sz="993" kern="1200">
          <a:solidFill>
            <a:schemeClr val="tx1"/>
          </a:solidFill>
          <a:latin typeface="+mn-lt"/>
          <a:ea typeface="+mn-ea"/>
          <a:cs typeface="+mn-cs"/>
        </a:defRPr>
      </a:lvl2pPr>
      <a:lvl3pPr marL="504657" algn="l" defTabSz="504657" rtl="0" eaLnBrk="1" latinLnBrk="0" hangingPunct="1">
        <a:defRPr sz="993" kern="1200">
          <a:solidFill>
            <a:schemeClr val="tx1"/>
          </a:solidFill>
          <a:latin typeface="+mn-lt"/>
          <a:ea typeface="+mn-ea"/>
          <a:cs typeface="+mn-cs"/>
        </a:defRPr>
      </a:lvl3pPr>
      <a:lvl4pPr marL="756986" algn="l" defTabSz="504657" rtl="0" eaLnBrk="1" latinLnBrk="0" hangingPunct="1">
        <a:defRPr sz="993" kern="1200">
          <a:solidFill>
            <a:schemeClr val="tx1"/>
          </a:solidFill>
          <a:latin typeface="+mn-lt"/>
          <a:ea typeface="+mn-ea"/>
          <a:cs typeface="+mn-cs"/>
        </a:defRPr>
      </a:lvl4pPr>
      <a:lvl5pPr marL="1009315" algn="l" defTabSz="504657" rtl="0" eaLnBrk="1" latinLnBrk="0" hangingPunct="1">
        <a:defRPr sz="993" kern="1200">
          <a:solidFill>
            <a:schemeClr val="tx1"/>
          </a:solidFill>
          <a:latin typeface="+mn-lt"/>
          <a:ea typeface="+mn-ea"/>
          <a:cs typeface="+mn-cs"/>
        </a:defRPr>
      </a:lvl5pPr>
      <a:lvl6pPr marL="1261643" algn="l" defTabSz="504657" rtl="0" eaLnBrk="1" latinLnBrk="0" hangingPunct="1">
        <a:defRPr sz="993" kern="1200">
          <a:solidFill>
            <a:schemeClr val="tx1"/>
          </a:solidFill>
          <a:latin typeface="+mn-lt"/>
          <a:ea typeface="+mn-ea"/>
          <a:cs typeface="+mn-cs"/>
        </a:defRPr>
      </a:lvl6pPr>
      <a:lvl7pPr marL="1513972" algn="l" defTabSz="504657" rtl="0" eaLnBrk="1" latinLnBrk="0" hangingPunct="1">
        <a:defRPr sz="993" kern="1200">
          <a:solidFill>
            <a:schemeClr val="tx1"/>
          </a:solidFill>
          <a:latin typeface="+mn-lt"/>
          <a:ea typeface="+mn-ea"/>
          <a:cs typeface="+mn-cs"/>
        </a:defRPr>
      </a:lvl7pPr>
      <a:lvl8pPr marL="1766301" algn="l" defTabSz="504657" rtl="0" eaLnBrk="1" latinLnBrk="0" hangingPunct="1">
        <a:defRPr sz="993" kern="1200">
          <a:solidFill>
            <a:schemeClr val="tx1"/>
          </a:solidFill>
          <a:latin typeface="+mn-lt"/>
          <a:ea typeface="+mn-ea"/>
          <a:cs typeface="+mn-cs"/>
        </a:defRPr>
      </a:lvl8pPr>
      <a:lvl9pPr marL="2018629" algn="l" defTabSz="504657" rtl="0" eaLnBrk="1" latinLnBrk="0" hangingPunct="1">
        <a:defRPr sz="9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6342" t="14625" r="29489" b="5116"/>
          <a:stretch/>
        </p:blipFill>
        <p:spPr bwMode="auto">
          <a:xfrm>
            <a:off x="-51704" y="0"/>
            <a:ext cx="5379354" cy="378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:w="http://schemas.openxmlformats.org/wordprocessingml/2006/main" xmlns:m="http://schemas.openxmlformats.org/officeDocument/2006/math" xmlns="">
      <p:transition spd="med" advClick="1">
        <p:wipe dir="l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907854" y="-12700"/>
            <a:ext cx="4368633" cy="461665"/>
          </a:xfrm>
          <a:prstGeom prst="rect">
            <a:avLst/>
          </a:prstGeom>
          <a:solidFill>
            <a:srgbClr val="992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/>
          <p:nvPr/>
        </p:nvSpPr>
        <p:spPr bwMode="auto">
          <a:xfrm>
            <a:off x="146050" y="-12700"/>
            <a:ext cx="762000" cy="461665"/>
          </a:xfrm>
          <a:prstGeom prst="rect">
            <a:avLst/>
          </a:prstGeom>
          <a:solidFill>
            <a:srgbClr val="FBA51C"/>
          </a:solidFill>
        </p:spPr>
        <p:txBody>
          <a:bodyPr wrap="square" lIns="0" tIns="0" rIns="0" bIns="0">
            <a:spAutoFit/>
          </a:bodyPr>
          <a:lstStyle>
            <a:lvl1pPr>
              <a:defRPr sz="1100" b="0" i="1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endParaRPr lang="ru-RU" sz="800" i="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400" b="1" i="0" dirty="0">
                <a:solidFill>
                  <a:schemeClr val="bg1"/>
                </a:solidFill>
                <a:latin typeface="Times New Roman"/>
                <a:cs typeface="Times New Roman"/>
              </a:rPr>
              <a:t>СБОРЫ</a:t>
            </a:r>
            <a:endParaRPr sz="1400" b="1" dirty="0"/>
          </a:p>
          <a:p>
            <a:pPr algn="ctr">
              <a:defRPr/>
            </a:pPr>
            <a:endParaRPr lang="ru-RU" sz="800" i="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990596" y="156601"/>
            <a:ext cx="3651254" cy="287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ru-RU" b="1" dirty="0">
                <a:solidFill>
                  <a:schemeClr val="bg1"/>
                </a:solidFill>
                <a:latin typeface="Calibri"/>
              </a:rPr>
              <a:t>Новогодние сборы подарков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18175" y="496857"/>
            <a:ext cx="5164430" cy="63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99"/>
              </a:lnSpc>
              <a:defRPr/>
            </a:pPr>
            <a:r>
              <a:rPr lang="ru-RU" sz="1200" dirty="0"/>
              <a:t>В декабре 2023 г. провели успешно новогодний сбор, для закупки новогодних сладких подарков для детей фонда </a:t>
            </a:r>
          </a:p>
          <a:p>
            <a:pPr>
              <a:lnSpc>
                <a:spcPts val="1399"/>
              </a:lnSpc>
              <a:defRPr/>
            </a:pPr>
            <a:r>
              <a:rPr lang="ru-RU" sz="1200" dirty="0"/>
              <a:t>(общая сумма сбора собрали сумму </a:t>
            </a:r>
            <a:r>
              <a:rPr lang="ru-RU" sz="1200" b="1" dirty="0"/>
              <a:t>282 700 р</a:t>
            </a:r>
            <a:r>
              <a:rPr lang="ru-RU" sz="1200" dirty="0"/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2" r="15160"/>
          <a:stretch/>
        </p:blipFill>
        <p:spPr>
          <a:xfrm>
            <a:off x="103166" y="1203811"/>
            <a:ext cx="3427152" cy="2559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22650" y="1587500"/>
            <a:ext cx="197485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99"/>
              </a:lnSpc>
              <a:defRPr/>
            </a:pPr>
            <a:r>
              <a:rPr lang="ru-RU" sz="2000" b="1" dirty="0">
                <a:solidFill>
                  <a:srgbClr val="992590"/>
                </a:solidFill>
              </a:rPr>
              <a:t>350</a:t>
            </a:r>
            <a:r>
              <a:rPr lang="ru-RU" b="1" dirty="0">
                <a:solidFill>
                  <a:srgbClr val="992590"/>
                </a:solidFill>
              </a:rPr>
              <a:t> </a:t>
            </a:r>
          </a:p>
          <a:p>
            <a:pPr algn="ctr">
              <a:lnSpc>
                <a:spcPts val="1399"/>
              </a:lnSpc>
              <a:defRPr/>
            </a:pPr>
            <a:endParaRPr lang="ru-RU" b="1" dirty="0">
              <a:solidFill>
                <a:srgbClr val="992590"/>
              </a:solidFill>
            </a:endParaRPr>
          </a:p>
          <a:p>
            <a:pPr algn="ctr">
              <a:lnSpc>
                <a:spcPts val="1399"/>
              </a:lnSpc>
              <a:defRPr/>
            </a:pPr>
            <a:r>
              <a:rPr lang="ru-RU" b="1" dirty="0"/>
              <a:t>новогодних </a:t>
            </a:r>
          </a:p>
          <a:p>
            <a:pPr algn="ctr">
              <a:lnSpc>
                <a:spcPts val="1399"/>
              </a:lnSpc>
              <a:defRPr/>
            </a:pPr>
            <a:r>
              <a:rPr lang="ru-RU" b="1" dirty="0"/>
              <a:t>сладких</a:t>
            </a:r>
          </a:p>
        </p:txBody>
      </p:sp>
    </p:spTree>
    <p:extLst>
      <p:ext uri="{BB962C8B-B14F-4D97-AF65-F5344CB8AC3E}">
        <p14:creationId xmlns:p14="http://schemas.microsoft.com/office/powerpoint/2010/main" val="29628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 xmlns:m="http://schemas.openxmlformats.org/officeDocument/2006/math" xmlns:w="http://schemas.openxmlformats.org/wordprocessingml/2006/main">
      <p:transition spd="med" advClick="1">
        <p:wipe dir="l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4279" y="3411377"/>
            <a:ext cx="5323371" cy="385923"/>
          </a:xfrm>
          <a:prstGeom prst="rect">
            <a:avLst/>
          </a:prstGeom>
          <a:solidFill>
            <a:srgbClr val="992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60449" y="3568700"/>
            <a:ext cx="3657601" cy="76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i="0" dirty="0">
                <a:solidFill>
                  <a:schemeClr val="bg1"/>
                </a:solidFill>
              </a:rPr>
              <a:t>Более 120 волонтеров</a:t>
            </a:r>
          </a:p>
        </p:txBody>
      </p:sp>
      <p:sp>
        <p:nvSpPr>
          <p:cNvPr id="1874296188" name="Прямоугольник 11"/>
          <p:cNvSpPr/>
          <p:nvPr/>
        </p:nvSpPr>
        <p:spPr bwMode="auto">
          <a:xfrm>
            <a:off x="850272" y="-12700"/>
            <a:ext cx="4477378" cy="357867"/>
          </a:xfrm>
          <a:prstGeom prst="rect">
            <a:avLst/>
          </a:prstGeom>
          <a:solidFill>
            <a:srgbClr val="992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Волонтеры сердце фонда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212851" y="2819920"/>
            <a:ext cx="2667000" cy="65594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200" b="1" dirty="0"/>
              <a:t>Активных волонтеров – 40%</a:t>
            </a:r>
          </a:p>
          <a:p>
            <a:pPr>
              <a:defRPr/>
            </a:pPr>
            <a:r>
              <a:rPr lang="ru-RU" sz="1200" b="1" dirty="0"/>
              <a:t>Участвующих 1 раз в 3 месяца – 30 %</a:t>
            </a:r>
          </a:p>
          <a:p>
            <a:pPr>
              <a:defRPr/>
            </a:pPr>
            <a:r>
              <a:rPr lang="ru-RU" sz="1200" b="1" dirty="0"/>
              <a:t>Участвующих 1 раз в пол года – 30 %</a:t>
            </a:r>
            <a:endParaRPr sz="1200" b="1" dirty="0"/>
          </a:p>
        </p:txBody>
      </p:sp>
      <p:sp>
        <p:nvSpPr>
          <p:cNvPr id="12" name="Заголовок 1"/>
          <p:cNvSpPr txBox="1"/>
          <p:nvPr/>
        </p:nvSpPr>
        <p:spPr bwMode="auto">
          <a:xfrm>
            <a:off x="-15586" y="-12700"/>
            <a:ext cx="892982" cy="354323"/>
          </a:xfrm>
          <a:prstGeom prst="rect">
            <a:avLst/>
          </a:prstGeom>
          <a:solidFill>
            <a:srgbClr val="FBA51C"/>
          </a:solidFill>
        </p:spPr>
        <p:txBody>
          <a:bodyPr wrap="square" lIns="0" tIns="0" rIns="0" bIns="0">
            <a:spAutoFit/>
          </a:bodyPr>
          <a:lstStyle>
            <a:lvl1pPr>
              <a:defRPr sz="1100" b="0" i="1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endParaRPr lang="ru-RU" sz="1350" b="1" i="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CA9123-4207-4029-ADAE-F39C32A13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8" t="46342" r="4698" b="-369"/>
          <a:stretch/>
        </p:blipFill>
        <p:spPr>
          <a:xfrm>
            <a:off x="-20656" y="341622"/>
            <a:ext cx="5341955" cy="25596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51066125" name="Группа 19"/>
          <p:cNvGrpSpPr/>
          <p:nvPr/>
        </p:nvGrpSpPr>
        <p:grpSpPr bwMode="auto">
          <a:xfrm>
            <a:off x="3721464" y="-25398"/>
            <a:ext cx="1601103" cy="3809998"/>
            <a:chOff x="3724470" y="-12699"/>
            <a:chExt cx="1601103" cy="3809998"/>
          </a:xfrm>
        </p:grpSpPr>
        <p:sp>
          <p:nvSpPr>
            <p:cNvPr id="34405255" name="Прямоугольник 20"/>
            <p:cNvSpPr/>
            <p:nvPr/>
          </p:nvSpPr>
          <p:spPr bwMode="auto">
            <a:xfrm>
              <a:off x="3724470" y="12699"/>
              <a:ext cx="1596828" cy="3784599"/>
            </a:xfrm>
            <a:prstGeom prst="rect">
              <a:avLst/>
            </a:prstGeom>
            <a:solidFill>
              <a:srgbClr val="D9D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465785104" name="Прямоугольник 21"/>
            <p:cNvSpPr/>
            <p:nvPr/>
          </p:nvSpPr>
          <p:spPr bwMode="auto">
            <a:xfrm>
              <a:off x="5279855" y="-12699"/>
              <a:ext cx="45717" cy="3784599"/>
            </a:xfrm>
            <a:prstGeom prst="rect">
              <a:avLst/>
            </a:prstGeom>
            <a:solidFill>
              <a:srgbClr val="9A2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rgbClr val="992590"/>
                </a:solidFill>
              </a:endParaRPr>
            </a:p>
          </p:txBody>
        </p:sp>
        <p:pic>
          <p:nvPicPr>
            <p:cNvPr id="430933917" name="Рисунок 22"/>
            <p:cNvPicPr>
              <a:picLocks noChangeAspect="1"/>
            </p:cNvPicPr>
            <p:nvPr/>
          </p:nvPicPr>
          <p:blipFill>
            <a:blip r:embed="rId2"/>
            <a:srcRect l="49527" t="21089" r="33202" b="17504"/>
            <a:stretch/>
          </p:blipFill>
          <p:spPr bwMode="auto">
            <a:xfrm>
              <a:off x="3778763" y="-257"/>
              <a:ext cx="1447798" cy="2895597"/>
            </a:xfrm>
            <a:prstGeom prst="rect">
              <a:avLst/>
            </a:prstGeom>
          </p:spPr>
        </p:pic>
      </p:grpSp>
      <p:sp>
        <p:nvSpPr>
          <p:cNvPr id="1481607196" name="Текст 2"/>
          <p:cNvSpPr txBox="1"/>
          <p:nvPr/>
        </p:nvSpPr>
        <p:spPr bwMode="auto">
          <a:xfrm>
            <a:off x="1212849" y="137466"/>
            <a:ext cx="1917238" cy="22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500" b="1" dirty="0">
                <a:solidFill>
                  <a:schemeClr val="bg1"/>
                </a:solidFill>
                <a:latin typeface="Calibri"/>
              </a:rPr>
              <a:t>Наши планы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46050" y="441994"/>
            <a:ext cx="45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2" t="24160" r="11131" b="23490"/>
          <a:stretch/>
        </p:blipFill>
        <p:spPr>
          <a:xfrm>
            <a:off x="298450" y="137466"/>
            <a:ext cx="2743200" cy="35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:w="http://schemas.openxmlformats.org/wordprocessingml/2006/main" xmlns:m="http://schemas.openxmlformats.org/officeDocument/2006/math" xmlns="">
      <p:transition spd="med" advClick="1">
        <p:wipe dir="l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0" y="-12960"/>
            <a:ext cx="3720193" cy="623572"/>
          </a:xfrm>
          <a:prstGeom prst="rect">
            <a:avLst/>
          </a:prstGeom>
          <a:solidFill>
            <a:srgbClr val="992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279857" y="0"/>
            <a:ext cx="45719" cy="3784600"/>
          </a:xfrm>
          <a:prstGeom prst="rect">
            <a:avLst/>
          </a:prstGeom>
          <a:solidFill>
            <a:srgbClr val="9A2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99259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-1" y="209677"/>
            <a:ext cx="3773485" cy="2348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400" b="1" i="0" dirty="0">
                <a:solidFill>
                  <a:schemeClr val="bg1"/>
                </a:solidFill>
                <a:latin typeface="+mn-lt"/>
              </a:rPr>
              <a:t>Помогая детям </a:t>
            </a:r>
            <a:br>
              <a:rPr lang="ru-RU" sz="1400" b="1" i="0" dirty="0">
                <a:solidFill>
                  <a:schemeClr val="bg1"/>
                </a:solidFill>
                <a:latin typeface="+mn-lt"/>
              </a:rPr>
            </a:br>
            <a:r>
              <a:rPr lang="ru-RU" sz="1400" b="1" i="0" dirty="0">
                <a:solidFill>
                  <a:schemeClr val="bg1"/>
                </a:solidFill>
                <a:latin typeface="+mn-lt"/>
              </a:rPr>
              <a:t>ты меняешь их мир к лучшему!</a:t>
            </a:r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3724470" y="-25400"/>
            <a:ext cx="1601106" cy="3810000"/>
            <a:chOff x="3724470" y="-12700"/>
            <a:chExt cx="1601106" cy="3810000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3724470" y="12700"/>
              <a:ext cx="1596830" cy="3784600"/>
            </a:xfrm>
            <a:prstGeom prst="rect">
              <a:avLst/>
            </a:prstGeom>
            <a:solidFill>
              <a:srgbClr val="D9D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5279857" y="-12700"/>
              <a:ext cx="45719" cy="3784600"/>
            </a:xfrm>
            <a:prstGeom prst="rect">
              <a:avLst/>
            </a:prstGeom>
            <a:solidFill>
              <a:srgbClr val="9A2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rgbClr val="992590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/>
            <a:srcRect l="49527" t="21089" r="33202" b="17504"/>
            <a:stretch/>
          </p:blipFill>
          <p:spPr bwMode="auto">
            <a:xfrm>
              <a:off x="3778766" y="-259"/>
              <a:ext cx="1447800" cy="2895600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 bwMode="auto">
          <a:xfrm>
            <a:off x="0" y="3628529"/>
            <a:ext cx="5279857" cy="168771"/>
          </a:xfrm>
          <a:prstGeom prst="rect">
            <a:avLst/>
          </a:prstGeom>
          <a:solidFill>
            <a:srgbClr val="992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450" y="610612"/>
            <a:ext cx="152400" cy="443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159658" y="674112"/>
            <a:ext cx="37201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992590"/>
                </a:solidFill>
              </a:rPr>
              <a:t>Мы помогаем:</a:t>
            </a:r>
          </a:p>
          <a:p>
            <a:r>
              <a:rPr lang="ru-RU" sz="1400" dirty="0"/>
              <a:t>•  многодетным малоимущим семьям, чей  </a:t>
            </a:r>
          </a:p>
          <a:p>
            <a:r>
              <a:rPr lang="ru-RU" sz="1400" dirty="0"/>
              <a:t>    прожиточный уровень ощутимо ниже   </a:t>
            </a:r>
          </a:p>
          <a:p>
            <a:r>
              <a:rPr lang="ru-RU" sz="1400" dirty="0"/>
              <a:t>    среднего;</a:t>
            </a:r>
          </a:p>
          <a:p>
            <a:r>
              <a:rPr lang="ru-RU" sz="1400" dirty="0"/>
              <a:t>•  семьям, в которых есть дети с </a:t>
            </a:r>
          </a:p>
          <a:p>
            <a:r>
              <a:rPr lang="ru-RU" sz="1400" dirty="0"/>
              <a:t>    ограниченными возможностями здоровья;</a:t>
            </a:r>
          </a:p>
          <a:p>
            <a:r>
              <a:rPr lang="ru-RU" sz="1400" dirty="0"/>
              <a:t>•  семьям с усыновленными или </a:t>
            </a:r>
          </a:p>
          <a:p>
            <a:r>
              <a:rPr lang="ru-RU" sz="1400" dirty="0"/>
              <a:t>    взятыми под опеку детьми;</a:t>
            </a:r>
          </a:p>
          <a:p>
            <a:r>
              <a:rPr lang="ru-RU" sz="1400" dirty="0"/>
              <a:t>•  матерям/отца одиночкам;</a:t>
            </a:r>
          </a:p>
          <a:p>
            <a:r>
              <a:rPr lang="ru-RU" sz="1400" dirty="0"/>
              <a:t>•  семьям попавших в чрезвычайную   </a:t>
            </a:r>
          </a:p>
          <a:p>
            <a:r>
              <a:rPr lang="ru-RU" sz="1400" dirty="0"/>
              <a:t>    ситуацию.</a:t>
            </a:r>
          </a:p>
          <a:p>
            <a:endParaRPr lang="ru-RU" sz="1400" dirty="0"/>
          </a:p>
          <a:p>
            <a:pPr algn="ctr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899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 xmlns:m="http://schemas.openxmlformats.org/officeDocument/2006/math" xmlns:w="http://schemas.openxmlformats.org/wordprocessingml/2006/main">
      <p:transition spd="med" advClick="1">
        <p:wipe dir="l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683298515" name="Группа 8"/>
          <p:cNvGrpSpPr/>
          <p:nvPr/>
        </p:nvGrpSpPr>
        <p:grpSpPr bwMode="auto">
          <a:xfrm>
            <a:off x="3728746" y="0"/>
            <a:ext cx="1600198" cy="3797299"/>
            <a:chOff x="3727450" y="0"/>
            <a:chExt cx="1600198" cy="3797299"/>
          </a:xfrm>
        </p:grpSpPr>
        <p:pic>
          <p:nvPicPr>
            <p:cNvPr id="1849183759" name="Рисунок 9"/>
            <p:cNvPicPr>
              <a:picLocks noChangeAspect="1"/>
            </p:cNvPicPr>
            <p:nvPr/>
          </p:nvPicPr>
          <p:blipFill>
            <a:blip r:embed="rId2"/>
            <a:srcRect l="39188" t="33045" r="50328" b="22745"/>
            <a:stretch/>
          </p:blipFill>
          <p:spPr bwMode="auto">
            <a:xfrm>
              <a:off x="3727450" y="1554"/>
              <a:ext cx="1600198" cy="3795744"/>
            </a:xfrm>
            <a:prstGeom prst="rect">
              <a:avLst/>
            </a:prstGeom>
          </p:spPr>
        </p:pic>
        <p:sp>
          <p:nvSpPr>
            <p:cNvPr id="633169862" name="Прямоугольник 10"/>
            <p:cNvSpPr/>
            <p:nvPr/>
          </p:nvSpPr>
          <p:spPr bwMode="auto">
            <a:xfrm>
              <a:off x="5278560" y="0"/>
              <a:ext cx="45718" cy="3784599"/>
            </a:xfrm>
            <a:prstGeom prst="rect">
              <a:avLst/>
            </a:prstGeom>
            <a:solidFill>
              <a:srgbClr val="9A2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rgbClr val="992590"/>
                </a:solidFill>
              </a:endParaRPr>
            </a:p>
          </p:txBody>
        </p:sp>
      </p:grpSp>
      <p:sp>
        <p:nvSpPr>
          <p:cNvPr id="821503442" name="Прямоугольник 11"/>
          <p:cNvSpPr/>
          <p:nvPr/>
        </p:nvSpPr>
        <p:spPr bwMode="auto">
          <a:xfrm>
            <a:off x="-42353" y="4042"/>
            <a:ext cx="3651896" cy="3797299"/>
          </a:xfrm>
          <a:prstGeom prst="rect">
            <a:avLst/>
          </a:prstGeom>
          <a:solidFill>
            <a:srgbClr val="D9D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679710659" name="Прямоугольник 15"/>
          <p:cNvSpPr/>
          <p:nvPr/>
        </p:nvSpPr>
        <p:spPr bwMode="auto">
          <a:xfrm>
            <a:off x="69850" y="1294874"/>
            <a:ext cx="2439048" cy="978426"/>
          </a:xfrm>
          <a:prstGeom prst="rect">
            <a:avLst/>
          </a:prstGeom>
          <a:solidFill>
            <a:srgbClr val="992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751463653" name="Прямоугольник 4"/>
          <p:cNvSpPr/>
          <p:nvPr/>
        </p:nvSpPr>
        <p:spPr bwMode="auto">
          <a:xfrm>
            <a:off x="898725" y="0"/>
            <a:ext cx="4377761" cy="444499"/>
          </a:xfrm>
          <a:prstGeom prst="rect">
            <a:avLst/>
          </a:prstGeom>
          <a:solidFill>
            <a:srgbClr val="992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016629187" name="Заголовок 1"/>
          <p:cNvSpPr>
            <a:spLocks noGrp="1"/>
          </p:cNvSpPr>
          <p:nvPr>
            <p:ph type="title"/>
          </p:nvPr>
        </p:nvSpPr>
        <p:spPr bwMode="auto">
          <a:xfrm>
            <a:off x="1670049" y="136724"/>
            <a:ext cx="3310629" cy="3077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0" dirty="0">
                <a:solidFill>
                  <a:schemeClr val="bg1"/>
                </a:solidFill>
                <a:latin typeface="Calibri"/>
              </a:rPr>
              <a:t>Итоги в цифрах</a:t>
            </a:r>
          </a:p>
        </p:txBody>
      </p:sp>
      <p:sp>
        <p:nvSpPr>
          <p:cNvPr id="679492657" name="Текст 2"/>
          <p:cNvSpPr txBox="1"/>
          <p:nvPr/>
        </p:nvSpPr>
        <p:spPr bwMode="auto">
          <a:xfrm>
            <a:off x="222248" y="2273300"/>
            <a:ext cx="2138278" cy="731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>
                <a:solidFill>
                  <a:srgbClr val="113B8D"/>
                </a:solidFill>
              </a:rPr>
              <a:t>Ставрополь</a:t>
            </a:r>
            <a:endParaRPr dirty="0"/>
          </a:p>
          <a:p>
            <a:pPr>
              <a:defRPr/>
            </a:pPr>
            <a:r>
              <a:rPr lang="ru-RU" sz="1200" b="1" dirty="0"/>
              <a:t>     102</a:t>
            </a:r>
            <a:r>
              <a:rPr lang="ru-RU" sz="1200" dirty="0"/>
              <a:t> подопечные семьи</a:t>
            </a:r>
            <a:endParaRPr dirty="0"/>
          </a:p>
          <a:p>
            <a:pPr>
              <a:defRPr/>
            </a:pPr>
            <a:r>
              <a:rPr lang="ru-RU" sz="1200" b="1" dirty="0"/>
              <a:t>     249 </a:t>
            </a:r>
            <a:r>
              <a:rPr lang="ru-RU" sz="1200" dirty="0"/>
              <a:t> детей</a:t>
            </a:r>
            <a:endParaRPr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28418062" name="Текст 2"/>
          <p:cNvSpPr txBox="1"/>
          <p:nvPr/>
        </p:nvSpPr>
        <p:spPr bwMode="auto">
          <a:xfrm>
            <a:off x="222248" y="2959100"/>
            <a:ext cx="2140798" cy="731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>
                <a:solidFill>
                  <a:srgbClr val="113B8D"/>
                </a:solidFill>
              </a:rPr>
              <a:t>КМВ</a:t>
            </a:r>
            <a:endParaRPr dirty="0"/>
          </a:p>
          <a:p>
            <a:pPr>
              <a:defRPr/>
            </a:pPr>
            <a:r>
              <a:rPr lang="ru-RU" sz="1200" b="1" dirty="0"/>
              <a:t>     48</a:t>
            </a:r>
            <a:r>
              <a:rPr lang="ru-RU" sz="1200" dirty="0"/>
              <a:t> подопечных семей</a:t>
            </a:r>
            <a:endParaRPr dirty="0"/>
          </a:p>
          <a:p>
            <a:pPr>
              <a:defRPr/>
            </a:pPr>
            <a:r>
              <a:rPr lang="ru-RU" sz="1200" b="1" dirty="0"/>
              <a:t>     102 </a:t>
            </a:r>
            <a:r>
              <a:rPr lang="ru-RU" sz="1200" b="0" dirty="0"/>
              <a:t>ребенка</a:t>
            </a:r>
            <a:endParaRPr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4" name="Заголовок 1"/>
          <p:cNvSpPr txBox="1"/>
          <p:nvPr/>
        </p:nvSpPr>
        <p:spPr bwMode="auto">
          <a:xfrm>
            <a:off x="0" y="-1032"/>
            <a:ext cx="898725" cy="369332"/>
          </a:xfrm>
          <a:prstGeom prst="rect">
            <a:avLst/>
          </a:prstGeom>
          <a:solidFill>
            <a:srgbClr val="FBA51C"/>
          </a:solidFill>
        </p:spPr>
        <p:txBody>
          <a:bodyPr wrap="square" lIns="0" tIns="0" rIns="0" bIns="0">
            <a:spAutoFit/>
          </a:bodyPr>
          <a:lstStyle>
            <a:lvl1pPr>
              <a:defRPr sz="1100" b="0" i="1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2400" b="1" i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итоги</a:t>
            </a:r>
          </a:p>
        </p:txBody>
      </p:sp>
      <p:sp>
        <p:nvSpPr>
          <p:cNvPr id="840912823" name="Текст 2"/>
          <p:cNvSpPr txBox="1"/>
          <p:nvPr/>
        </p:nvSpPr>
        <p:spPr bwMode="auto">
          <a:xfrm>
            <a:off x="155366" y="376957"/>
            <a:ext cx="3274202" cy="20159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>
                <a:solidFill>
                  <a:srgbClr val="113B8D"/>
                </a:solidFill>
              </a:rPr>
              <a:t>Всего</a:t>
            </a:r>
            <a:r>
              <a:rPr lang="ru-RU" dirty="0"/>
              <a:t> </a:t>
            </a:r>
            <a:r>
              <a:rPr lang="ru-RU" sz="1400" b="1" dirty="0">
                <a:solidFill>
                  <a:srgbClr val="113B8D"/>
                </a:solidFill>
              </a:rPr>
              <a:t>фонд собрал и передал </a:t>
            </a:r>
          </a:p>
          <a:p>
            <a:pPr>
              <a:defRPr/>
            </a:pPr>
            <a:r>
              <a:rPr lang="ru-RU" sz="1400" b="1" dirty="0">
                <a:solidFill>
                  <a:srgbClr val="113B8D"/>
                </a:solidFill>
              </a:rPr>
              <a:t>в семьи:</a:t>
            </a:r>
            <a:endParaRPr dirty="0"/>
          </a:p>
          <a:p>
            <a:pPr>
              <a:defRPr/>
            </a:pPr>
            <a:r>
              <a:rPr lang="ru-RU" sz="1400" dirty="0"/>
              <a:t>   </a:t>
            </a:r>
            <a:r>
              <a:rPr lang="ru-RU" sz="1400" b="1" dirty="0"/>
              <a:t>154 699 </a:t>
            </a:r>
            <a:r>
              <a:rPr lang="ru-RU" sz="1400" dirty="0"/>
              <a:t>кг </a:t>
            </a:r>
            <a:r>
              <a:rPr lang="ru-RU" sz="1300" dirty="0"/>
              <a:t>продуктовых набора</a:t>
            </a:r>
            <a:endParaRPr sz="1300" dirty="0"/>
          </a:p>
          <a:p>
            <a:pPr>
              <a:defRPr/>
            </a:pPr>
            <a:r>
              <a:rPr lang="ru-RU" sz="1400" b="1" dirty="0"/>
              <a:t>   12 265 </a:t>
            </a:r>
            <a:r>
              <a:rPr lang="ru-RU" sz="1400" dirty="0"/>
              <a:t>шт.</a:t>
            </a:r>
            <a:r>
              <a:rPr lang="ru-RU" sz="1400" b="1" dirty="0"/>
              <a:t>  </a:t>
            </a:r>
            <a:r>
              <a:rPr lang="ru-RU" sz="1400" dirty="0"/>
              <a:t>наборов</a:t>
            </a:r>
            <a:endParaRPr dirty="0"/>
          </a:p>
          <a:p>
            <a:pPr>
              <a:defRPr/>
            </a:pPr>
            <a:endParaRPr lang="ru-RU" sz="11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На 1 января 2024 г. </a:t>
            </a:r>
            <a:r>
              <a:rPr lang="ru-RU" sz="1200" b="1" dirty="0">
                <a:solidFill>
                  <a:schemeClr val="bg1"/>
                </a:solidFill>
              </a:rPr>
              <a:t>у фонда:</a:t>
            </a:r>
            <a:endParaRPr sz="1200" dirty="0"/>
          </a:p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    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150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подопечных семей</a:t>
            </a:r>
            <a:endParaRPr dirty="0"/>
          </a:p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     </a:t>
            </a:r>
            <a:r>
              <a:rPr lang="ru-RU" b="1" dirty="0">
                <a:solidFill>
                  <a:schemeClr val="bg1"/>
                </a:solidFill>
              </a:rPr>
              <a:t>351</a:t>
            </a:r>
            <a:r>
              <a:rPr lang="ru-RU" sz="1400" b="1" dirty="0">
                <a:solidFill>
                  <a:schemeClr val="bg1"/>
                </a:solidFill>
              </a:rPr>
              <a:t> ребенок</a:t>
            </a:r>
          </a:p>
          <a:p>
            <a:pPr>
              <a:defRPr/>
            </a:pPr>
            <a:endParaRPr lang="ru-RU" sz="1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653DA0-1E61-4C74-BB69-5914C8712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0" b="11745"/>
          <a:stretch/>
        </p:blipFill>
        <p:spPr>
          <a:xfrm>
            <a:off x="2918672" y="444500"/>
            <a:ext cx="2359499" cy="336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4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:w="http://schemas.openxmlformats.org/wordprocessingml/2006/main" xmlns:m="http://schemas.openxmlformats.org/officeDocument/2006/math" xmlns="">
      <p:transition spd="med" advClick="1">
        <p:wipe dir="l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5279857" y="0"/>
            <a:ext cx="45719" cy="3784600"/>
          </a:xfrm>
          <a:prstGeom prst="rect">
            <a:avLst/>
          </a:prstGeom>
          <a:solidFill>
            <a:srgbClr val="9A2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99259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3724470" y="-25400"/>
            <a:ext cx="1601106" cy="3810000"/>
            <a:chOff x="3724470" y="-12700"/>
            <a:chExt cx="1601106" cy="3810000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3724470" y="12700"/>
              <a:ext cx="1596830" cy="3784600"/>
            </a:xfrm>
            <a:prstGeom prst="rect">
              <a:avLst/>
            </a:prstGeom>
            <a:solidFill>
              <a:srgbClr val="D9D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5279857" y="-12700"/>
              <a:ext cx="45719" cy="3784600"/>
            </a:xfrm>
            <a:prstGeom prst="rect">
              <a:avLst/>
            </a:prstGeom>
            <a:solidFill>
              <a:srgbClr val="9A2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rgbClr val="992590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/>
            <a:srcRect l="49527" t="21089" r="33202" b="17504"/>
            <a:stretch/>
          </p:blipFill>
          <p:spPr bwMode="auto">
            <a:xfrm>
              <a:off x="3778766" y="-259"/>
              <a:ext cx="1447800" cy="2895600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 bwMode="auto">
          <a:xfrm>
            <a:off x="0" y="3628529"/>
            <a:ext cx="5279857" cy="168771"/>
          </a:xfrm>
          <a:prstGeom prst="rect">
            <a:avLst/>
          </a:prstGeom>
          <a:solidFill>
            <a:srgbClr val="992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15" y="1943531"/>
            <a:ext cx="2346036" cy="1684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146050" y="520700"/>
            <a:ext cx="457200" cy="528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124898" y="675838"/>
            <a:ext cx="36787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992590"/>
                </a:solidFill>
              </a:rPr>
              <a:t>Наши программы:</a:t>
            </a:r>
          </a:p>
          <a:p>
            <a:r>
              <a:rPr lang="ru-RU" b="1" dirty="0"/>
              <a:t>• Продуктовая корзина  </a:t>
            </a:r>
          </a:p>
          <a:p>
            <a:r>
              <a:rPr lang="ru-RU" b="1" dirty="0"/>
              <a:t>• Дарим праздник</a:t>
            </a:r>
          </a:p>
          <a:p>
            <a:r>
              <a:rPr lang="ru-RU" b="1" dirty="0"/>
              <a:t>• Адресная помощь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2700"/>
            <a:ext cx="3720193" cy="685800"/>
          </a:xfrm>
          <a:prstGeom prst="rect">
            <a:avLst/>
          </a:prstGeom>
          <a:solidFill>
            <a:srgbClr val="992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-1" y="229056"/>
            <a:ext cx="3720193" cy="2154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sz="1600" b="1" i="0" dirty="0">
                <a:solidFill>
                  <a:schemeClr val="bg1"/>
                </a:solidFill>
                <a:latin typeface="Calibri"/>
              </a:rPr>
              <a:t>Помогая детям </a:t>
            </a:r>
            <a:br>
              <a:rPr lang="ru-RU" sz="1600" b="1" i="0" dirty="0">
                <a:solidFill>
                  <a:schemeClr val="bg1"/>
                </a:solidFill>
                <a:latin typeface="Calibri"/>
              </a:rPr>
            </a:br>
            <a:r>
              <a:rPr lang="ru-RU" sz="1600" b="1" i="0" dirty="0">
                <a:solidFill>
                  <a:schemeClr val="bg1"/>
                </a:solidFill>
                <a:latin typeface="Calibri"/>
              </a:rPr>
              <a:t>ты меняешь их мир к лучшему!</a:t>
            </a:r>
          </a:p>
        </p:txBody>
      </p:sp>
    </p:spTree>
    <p:extLst>
      <p:ext uri="{BB962C8B-B14F-4D97-AF65-F5344CB8AC3E}">
        <p14:creationId xmlns:p14="http://schemas.microsoft.com/office/powerpoint/2010/main" val="369271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 xmlns:m="http://schemas.openxmlformats.org/officeDocument/2006/math" xmlns:w="http://schemas.openxmlformats.org/wordprocessingml/2006/main">
      <p:transition spd="med" advClick="1">
        <p:wipe dir="l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5251450" y="5381"/>
            <a:ext cx="69850" cy="3784600"/>
          </a:xfrm>
          <a:prstGeom prst="rect">
            <a:avLst/>
          </a:prstGeom>
          <a:solidFill>
            <a:srgbClr val="9A2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9259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032"/>
            <a:ext cx="898725" cy="369332"/>
          </a:xfrm>
          <a:prstGeom prst="rect">
            <a:avLst/>
          </a:prstGeom>
          <a:solidFill>
            <a:srgbClr val="FBA51C"/>
          </a:solidFill>
        </p:spPr>
        <p:txBody>
          <a:bodyPr wrap="square" lIns="0" tIns="0" rIns="0" bIns="0">
            <a:spAutoFit/>
          </a:bodyPr>
          <a:lstStyle>
            <a:lvl1pPr>
              <a:defRPr sz="1100" b="0" i="1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2400" b="1" i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итоги</a:t>
            </a:r>
          </a:p>
        </p:txBody>
      </p:sp>
      <p:sp>
        <p:nvSpPr>
          <p:cNvPr id="9" name="Прямоугольник 4"/>
          <p:cNvSpPr/>
          <p:nvPr/>
        </p:nvSpPr>
        <p:spPr bwMode="auto">
          <a:xfrm>
            <a:off x="899160" y="5380"/>
            <a:ext cx="4422140" cy="439120"/>
          </a:xfrm>
          <a:prstGeom prst="rect">
            <a:avLst/>
          </a:prstGeom>
          <a:solidFill>
            <a:srgbClr val="992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Продуктовая корзина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508250" y="2982436"/>
            <a:ext cx="281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на 1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января 2024г.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фондом было передано в семьи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lvl="0" algn="ctr">
              <a:defRPr/>
            </a:pPr>
            <a:r>
              <a:rPr lang="ru-RU" b="1" dirty="0">
                <a:solidFill>
                  <a:srgbClr val="992590"/>
                </a:solidFill>
                <a:latin typeface="Calibri"/>
                <a:cs typeface="Arial"/>
              </a:rPr>
              <a:t>12 265  </a:t>
            </a:r>
            <a:r>
              <a:rPr lang="ru-RU" sz="1200" b="1" dirty="0">
                <a:solidFill>
                  <a:srgbClr val="992590"/>
                </a:solidFill>
                <a:latin typeface="Calibri"/>
                <a:cs typeface="Arial"/>
              </a:rPr>
              <a:t>продуктовых наборов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992590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99259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58EC735-BA82-40AE-AF55-924198B695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" b="9731"/>
          <a:stretch/>
        </p:blipFill>
        <p:spPr>
          <a:xfrm>
            <a:off x="65881" y="450912"/>
            <a:ext cx="2128838" cy="32766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34DFB1-1102-4D07-9E52-655FF47162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718" r="4384" b="3691"/>
          <a:stretch/>
        </p:blipFill>
        <p:spPr>
          <a:xfrm>
            <a:off x="3192461" y="441674"/>
            <a:ext cx="2058989" cy="254358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E2248A4-A3FF-4148-BBE8-0F45275E1B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9" t="31879" r="20470" b="9593"/>
          <a:stretch/>
        </p:blipFill>
        <p:spPr>
          <a:xfrm>
            <a:off x="1898650" y="444500"/>
            <a:ext cx="1524000" cy="22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:w="http://schemas.openxmlformats.org/wordprocessingml/2006/main" xmlns:m="http://schemas.openxmlformats.org/officeDocument/2006/math" xmlns="">
      <p:transition spd="med" advClick="1">
        <p:wipe dir="l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5277463" y="0"/>
            <a:ext cx="47933" cy="3784600"/>
          </a:xfrm>
          <a:prstGeom prst="rect">
            <a:avLst/>
          </a:prstGeom>
          <a:solidFill>
            <a:srgbClr val="9A2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992590"/>
              </a:solidFill>
            </a:endParaRPr>
          </a:p>
        </p:txBody>
      </p:sp>
      <p:sp>
        <p:nvSpPr>
          <p:cNvPr id="19" name="Прямоугольник 4"/>
          <p:cNvSpPr/>
          <p:nvPr/>
        </p:nvSpPr>
        <p:spPr bwMode="auto">
          <a:xfrm>
            <a:off x="899160" y="-6351"/>
            <a:ext cx="4422140" cy="483015"/>
          </a:xfrm>
          <a:prstGeom prst="rect">
            <a:avLst/>
          </a:prstGeom>
          <a:solidFill>
            <a:srgbClr val="992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136650" y="139700"/>
            <a:ext cx="2587270" cy="296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  <a:latin typeface="Calibri"/>
              </a:rPr>
              <a:t>Хозяйственные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Calibri"/>
              </a:rPr>
              <a:t>наборы</a:t>
            </a:r>
            <a:endParaRPr sz="1800" dirty="0"/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222250" y="-12700"/>
            <a:ext cx="685800" cy="369332"/>
          </a:xfrm>
          <a:prstGeom prst="rect">
            <a:avLst/>
          </a:prstGeom>
          <a:solidFill>
            <a:srgbClr val="FBA51C"/>
          </a:solidFill>
        </p:spPr>
        <p:txBody>
          <a:bodyPr wrap="square" lIns="0" tIns="0" rIns="0" bIns="0">
            <a:spAutoFit/>
          </a:bodyPr>
          <a:lstStyle>
            <a:lvl1pPr>
              <a:defRPr sz="1100" b="0" i="1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endParaRPr lang="ru-RU" sz="800" i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800" b="1" i="0">
                <a:solidFill>
                  <a:schemeClr val="bg1"/>
                </a:solidFill>
                <a:latin typeface="Times New Roman"/>
                <a:cs typeface="Times New Roman"/>
              </a:rPr>
              <a:t>ИТОГИ</a:t>
            </a:r>
            <a:endParaRPr/>
          </a:p>
          <a:p>
            <a:pPr algn="ctr">
              <a:defRPr/>
            </a:pPr>
            <a:endParaRPr lang="ru-RU" sz="800" b="1" i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0" y="622714"/>
            <a:ext cx="23895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/>
              <a:t>в </a:t>
            </a:r>
            <a:r>
              <a:rPr lang="ru-RU" sz="1600" b="1" dirty="0"/>
              <a:t>2023 г</a:t>
            </a:r>
            <a:r>
              <a:rPr lang="ru-RU" sz="1400" dirty="0"/>
              <a:t>. </a:t>
            </a:r>
          </a:p>
          <a:p>
            <a:pPr algn="ctr">
              <a:defRPr/>
            </a:pPr>
            <a:r>
              <a:rPr lang="ru-RU" sz="1200" dirty="0"/>
              <a:t>было передано в семьи </a:t>
            </a:r>
            <a:endParaRPr sz="1200" dirty="0"/>
          </a:p>
          <a:p>
            <a:pPr algn="ctr">
              <a:defRPr/>
            </a:pPr>
            <a:r>
              <a:rPr lang="ru-RU" sz="2000" b="1" dirty="0">
                <a:solidFill>
                  <a:srgbClr val="992590"/>
                </a:solidFill>
              </a:rPr>
              <a:t>300</a:t>
            </a:r>
            <a:r>
              <a:rPr lang="ru-RU" sz="2000" b="1" dirty="0"/>
              <a:t> </a:t>
            </a:r>
            <a:r>
              <a:rPr lang="ru-RU" sz="1600" b="1" dirty="0">
                <a:solidFill>
                  <a:srgbClr val="992590"/>
                </a:solidFill>
              </a:rPr>
              <a:t>хозяйственных </a:t>
            </a:r>
            <a:r>
              <a:rPr lang="ru-RU" sz="2000" dirty="0">
                <a:solidFill>
                  <a:srgbClr val="992590"/>
                </a:solidFill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992590"/>
                </a:solidFill>
              </a:rPr>
              <a:t>наборов</a:t>
            </a:r>
            <a:r>
              <a:rPr lang="ru-RU" sz="1600" dirty="0">
                <a:solidFill>
                  <a:srgbClr val="992590"/>
                </a:solidFill>
              </a:rPr>
              <a:t> </a:t>
            </a:r>
            <a:endParaRPr sz="2000" dirty="0">
              <a:solidFill>
                <a:srgbClr val="99259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0" y="3319463"/>
            <a:ext cx="5325414" cy="477838"/>
          </a:xfrm>
          <a:prstGeom prst="rect">
            <a:avLst/>
          </a:prstGeom>
          <a:solidFill>
            <a:srgbClr val="992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80999" y="3187700"/>
            <a:ext cx="4490529" cy="518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</a:rPr>
              <a:t>Всего было передано </a:t>
            </a:r>
            <a:r>
              <a:rPr lang="ru-RU" sz="2800" b="1" dirty="0">
                <a:solidFill>
                  <a:schemeClr val="bg1"/>
                </a:solidFill>
              </a:rPr>
              <a:t>300</a:t>
            </a:r>
            <a:r>
              <a:rPr lang="ru-RU" sz="2000" b="1" dirty="0">
                <a:solidFill>
                  <a:schemeClr val="bg1"/>
                </a:solidFill>
              </a:rPr>
              <a:t> наборов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 bwMode="auto">
          <a:xfrm rot="10800000" flipV="1">
            <a:off x="374650" y="1753055"/>
            <a:ext cx="1066800" cy="215444"/>
          </a:xfrm>
        </p:spPr>
        <p:txBody>
          <a:bodyPr/>
          <a:lstStyle/>
          <a:p>
            <a:pPr>
              <a:defRPr/>
            </a:pPr>
            <a:r>
              <a:rPr lang="ru-RU" sz="1400" b="1" i="0" dirty="0">
                <a:latin typeface="Calibri"/>
              </a:rPr>
              <a:t>Состав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46050" y="2019637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  <a:buFontTx/>
              <a:buChar char="-"/>
              <a:defRPr/>
            </a:pPr>
            <a:r>
              <a:rPr lang="ru-RU" sz="1050" dirty="0"/>
              <a:t> Туалетная бумага</a:t>
            </a:r>
            <a:endParaRPr dirty="0"/>
          </a:p>
          <a:p>
            <a:pPr>
              <a:lnSpc>
                <a:spcPts val="900"/>
              </a:lnSpc>
              <a:buFontTx/>
              <a:buChar char="-"/>
              <a:defRPr/>
            </a:pPr>
            <a:r>
              <a:rPr lang="ru-RU" sz="1050" dirty="0"/>
              <a:t> Салфетки</a:t>
            </a:r>
            <a:endParaRPr dirty="0"/>
          </a:p>
          <a:p>
            <a:pPr>
              <a:lnSpc>
                <a:spcPts val="900"/>
              </a:lnSpc>
              <a:buFontTx/>
              <a:buChar char="-"/>
              <a:defRPr/>
            </a:pPr>
            <a:r>
              <a:rPr lang="ru-RU" sz="1050" dirty="0"/>
              <a:t> Ср-во для мытья посуды</a:t>
            </a:r>
            <a:endParaRPr dirty="0"/>
          </a:p>
          <a:p>
            <a:pPr>
              <a:lnSpc>
                <a:spcPts val="900"/>
              </a:lnSpc>
              <a:buFontTx/>
              <a:buChar char="-"/>
              <a:defRPr/>
            </a:pPr>
            <a:r>
              <a:rPr lang="ru-RU" sz="1050" dirty="0"/>
              <a:t> Ср-во для мытья   </a:t>
            </a:r>
            <a:endParaRPr dirty="0"/>
          </a:p>
          <a:p>
            <a:pPr>
              <a:lnSpc>
                <a:spcPts val="900"/>
              </a:lnSpc>
              <a:defRPr/>
            </a:pPr>
            <a:r>
              <a:rPr lang="ru-RU" sz="1050" dirty="0"/>
              <a:t>  сантехники</a:t>
            </a:r>
            <a:endParaRPr dirty="0"/>
          </a:p>
          <a:p>
            <a:pPr>
              <a:lnSpc>
                <a:spcPts val="900"/>
              </a:lnSpc>
              <a:buFontTx/>
              <a:buChar char="-"/>
              <a:defRPr/>
            </a:pPr>
            <a:r>
              <a:rPr lang="ru-RU" sz="1050" dirty="0"/>
              <a:t> Ср-во для мытья плиты</a:t>
            </a:r>
            <a:br>
              <a:rPr lang="ru-RU" sz="1050" dirty="0"/>
            </a:br>
            <a:r>
              <a:rPr lang="ru-RU" sz="1050" dirty="0"/>
              <a:t>- Антисептик</a:t>
            </a:r>
            <a:endParaRPr dirty="0"/>
          </a:p>
          <a:p>
            <a:pPr>
              <a:lnSpc>
                <a:spcPts val="900"/>
              </a:lnSpc>
              <a:buFontTx/>
              <a:buChar char="-"/>
              <a:defRPr/>
            </a:pPr>
            <a:endParaRPr lang="ru-RU" sz="1050" dirty="0"/>
          </a:p>
        </p:txBody>
      </p:sp>
      <p:sp>
        <p:nvSpPr>
          <p:cNvPr id="18" name="Заголовок 1"/>
          <p:cNvSpPr txBox="1"/>
          <p:nvPr/>
        </p:nvSpPr>
        <p:spPr bwMode="auto">
          <a:xfrm>
            <a:off x="0" y="-22979"/>
            <a:ext cx="898725" cy="369332"/>
          </a:xfrm>
          <a:prstGeom prst="rect">
            <a:avLst/>
          </a:prstGeom>
          <a:solidFill>
            <a:srgbClr val="FBA51C"/>
          </a:solidFill>
        </p:spPr>
        <p:txBody>
          <a:bodyPr wrap="square" lIns="0" tIns="0" rIns="0" bIns="0">
            <a:spAutoFit/>
          </a:bodyPr>
          <a:lstStyle>
            <a:lvl1pPr>
              <a:defRPr sz="1100" b="0" i="1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2400" b="1" i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итоги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8935EB-92B3-47D7-97C0-35F0FCE66C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" t="26103" r="111" b="-833"/>
          <a:stretch/>
        </p:blipFill>
        <p:spPr>
          <a:xfrm>
            <a:off x="2389524" y="476664"/>
            <a:ext cx="2887921" cy="287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 xmlns:m="http://schemas.openxmlformats.org/officeDocument/2006/math" xmlns:w="http://schemas.openxmlformats.org/wordprocessingml/2006/main">
      <p:transition spd="med" advClick="1">
        <p:wipe dir="l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2813050" y="3352799"/>
            <a:ext cx="2448560" cy="431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 bwMode="auto">
          <a:xfrm>
            <a:off x="1517650" y="63500"/>
            <a:ext cx="3803650" cy="41549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1600" b="1" i="0" dirty="0">
                <a:solidFill>
                  <a:schemeClr val="bg1"/>
                </a:solidFill>
                <a:latin typeface="Calibri"/>
                <a:cs typeface="Times New Roman"/>
              </a:rPr>
              <a:t>Наши проекты «Дарим праздник» </a:t>
            </a:r>
            <a:br>
              <a:rPr lang="ru-RU" b="1" i="0" dirty="0">
                <a:solidFill>
                  <a:schemeClr val="bg1"/>
                </a:solidFill>
                <a:latin typeface="Calibri"/>
                <a:cs typeface="Times New Roman"/>
              </a:rPr>
            </a:b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435" y="-12700"/>
            <a:ext cx="907615" cy="353943"/>
          </a:xfrm>
          <a:prstGeom prst="rect">
            <a:avLst/>
          </a:prstGeom>
          <a:solidFill>
            <a:srgbClr val="FBA51C"/>
          </a:solidFill>
        </p:spPr>
        <p:txBody>
          <a:bodyPr wrap="square" lIns="0" tIns="0" rIns="0" bIns="0">
            <a:spAutoFit/>
          </a:bodyPr>
          <a:lstStyle>
            <a:lvl1pPr>
              <a:defRPr sz="1100" b="0" i="1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2300" b="1" i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ИТОГИ</a:t>
            </a:r>
          </a:p>
        </p:txBody>
      </p:sp>
      <p:sp>
        <p:nvSpPr>
          <p:cNvPr id="6" name="Прямоугольник 4"/>
          <p:cNvSpPr/>
          <p:nvPr/>
        </p:nvSpPr>
        <p:spPr bwMode="auto">
          <a:xfrm>
            <a:off x="889000" y="-17780"/>
            <a:ext cx="4432300" cy="459774"/>
          </a:xfrm>
          <a:prstGeom prst="rect">
            <a:avLst/>
          </a:prstGeom>
          <a:solidFill>
            <a:srgbClr val="992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Дарим праздник 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98450" y="441523"/>
            <a:ext cx="487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prstClr val="black"/>
                </a:solidFill>
                <a:latin typeface="Calibri"/>
                <a:cs typeface="Arial"/>
              </a:rPr>
              <a:t>Проведено 11 мероприятий для детей фонда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46050" y="441994"/>
            <a:ext cx="457200" cy="510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FF77E3-96C0-4411-83B0-A09100EC1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11795" r="2745" b="12568"/>
          <a:stretch/>
        </p:blipFill>
        <p:spPr>
          <a:xfrm>
            <a:off x="0" y="778182"/>
            <a:ext cx="5321300" cy="300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3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:w="http://schemas.openxmlformats.org/wordprocessingml/2006/main" xmlns:m="http://schemas.openxmlformats.org/officeDocument/2006/math" xmlns="">
      <p:transition spd="med" advClick="1">
        <p:wipe dir="l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0" y="214042"/>
            <a:ext cx="1496744" cy="208203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idx="1"/>
          </p:nvPr>
        </p:nvSpPr>
        <p:spPr bwMode="auto">
          <a:xfrm>
            <a:off x="1136650" y="63500"/>
            <a:ext cx="2587270" cy="2963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Calibri"/>
              </a:rPr>
              <a:t>Хозяйственные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Calibri"/>
              </a:rPr>
              <a:t>наборы</a:t>
            </a:r>
            <a:endParaRPr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-1" y="3534831"/>
            <a:ext cx="5348851" cy="262470"/>
          </a:xfrm>
          <a:prstGeom prst="rect">
            <a:avLst/>
          </a:prstGeom>
          <a:solidFill>
            <a:srgbClr val="992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8" name="Заголовок 1"/>
          <p:cNvSpPr txBox="1"/>
          <p:nvPr/>
        </p:nvSpPr>
        <p:spPr bwMode="auto">
          <a:xfrm>
            <a:off x="0" y="-1032"/>
            <a:ext cx="898725" cy="369332"/>
          </a:xfrm>
          <a:prstGeom prst="rect">
            <a:avLst/>
          </a:prstGeom>
          <a:solidFill>
            <a:srgbClr val="FBA51C"/>
          </a:solidFill>
        </p:spPr>
        <p:txBody>
          <a:bodyPr wrap="square" lIns="0" tIns="0" rIns="0" bIns="0">
            <a:spAutoFit/>
          </a:bodyPr>
          <a:lstStyle>
            <a:lvl1pPr>
              <a:defRPr sz="1100" b="0" i="1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2400" b="1" i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итоги</a:t>
            </a:r>
          </a:p>
        </p:txBody>
      </p:sp>
      <p:sp>
        <p:nvSpPr>
          <p:cNvPr id="19" name="Прямоугольник 4"/>
          <p:cNvSpPr/>
          <p:nvPr/>
        </p:nvSpPr>
        <p:spPr bwMode="auto">
          <a:xfrm>
            <a:off x="877396" y="-2902"/>
            <a:ext cx="4454770" cy="409535"/>
          </a:xfrm>
          <a:prstGeom prst="rect">
            <a:avLst/>
          </a:prstGeom>
          <a:solidFill>
            <a:srgbClr val="992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Адресная помощь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6350" y="24257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srgbClr val="002060"/>
                </a:solidFill>
                <a:cs typeface="Calibri" panose="020F0502020204030204" pitchFamily="34" charset="0"/>
              </a:rPr>
              <a:t>Тренажер</a:t>
            </a:r>
            <a:r>
              <a:rPr lang="ru-RU" sz="1200" b="1" dirty="0">
                <a:cs typeface="Calibri" panose="020F0502020204030204" pitchFamily="34" charset="0"/>
              </a:rPr>
              <a:t> </a:t>
            </a:r>
          </a:p>
          <a:p>
            <a:pPr lvl="0">
              <a:defRPr/>
            </a:pPr>
            <a:r>
              <a:rPr lang="ru-RU" sz="1200" b="1" dirty="0">
                <a:cs typeface="Calibri" panose="020F0502020204030204" pitchFamily="34" charset="0"/>
              </a:rPr>
              <a:t>для реабилитации</a:t>
            </a:r>
            <a:endParaRPr lang="ru-RU" sz="1200" dirty="0"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5715" t="-2925" r="23469" b="-2"/>
          <a:stretch/>
        </p:blipFill>
        <p:spPr>
          <a:xfrm>
            <a:off x="1660178" y="1054100"/>
            <a:ext cx="2143472" cy="248073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3803650" y="2495947"/>
            <a:ext cx="14967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srgbClr val="002060"/>
                </a:solidFill>
                <a:cs typeface="Calibri" panose="020F0502020204030204" pitchFamily="34" charset="0"/>
              </a:rPr>
              <a:t>Пароварка</a:t>
            </a:r>
            <a:r>
              <a:rPr lang="ru-RU" sz="1200" b="1" dirty="0">
                <a:cs typeface="Calibri" panose="020F0502020204030204" pitchFamily="34" charset="0"/>
              </a:rPr>
              <a:t> </a:t>
            </a:r>
          </a:p>
          <a:p>
            <a:pPr lvl="0">
              <a:defRPr/>
            </a:pPr>
            <a:r>
              <a:rPr lang="ru-RU" sz="1100" b="1" dirty="0">
                <a:cs typeface="Calibri" panose="020F0502020204030204" pitchFamily="34" charset="0"/>
              </a:rPr>
              <a:t>для ребенка с заболеваниями ЖКТ</a:t>
            </a:r>
            <a:endParaRPr lang="ru-RU" sz="1100" dirty="0"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" y="368300"/>
            <a:ext cx="1645702" cy="176763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1746250" y="4445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srgbClr val="002060"/>
                </a:solidFill>
                <a:cs typeface="Calibri" panose="020F0502020204030204" pitchFamily="34" charset="0"/>
              </a:rPr>
              <a:t>Лекарства, </a:t>
            </a:r>
          </a:p>
          <a:p>
            <a:pPr lvl="0">
              <a:defRPr/>
            </a:pPr>
            <a:r>
              <a:rPr lang="ru-RU" sz="1200" b="1" dirty="0">
                <a:cs typeface="Calibri" panose="020F0502020204030204" pitchFamily="34" charset="0"/>
              </a:rPr>
              <a:t>для ребенка </a:t>
            </a:r>
          </a:p>
          <a:p>
            <a:pPr lvl="0">
              <a:defRPr/>
            </a:pPr>
            <a:r>
              <a:rPr lang="ru-RU" sz="1200" b="1" dirty="0">
                <a:cs typeface="Calibri" panose="020F0502020204030204" pitchFamily="34" charset="0"/>
              </a:rPr>
              <a:t>с инвалидностью</a:t>
            </a:r>
            <a:endParaRPr lang="ru-RU" sz="12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:w="http://schemas.openxmlformats.org/wordprocessingml/2006/main" xmlns:m="http://schemas.openxmlformats.org/officeDocument/2006/math" xmlns="">
      <p:transition spd="med" advClick="1">
        <p:wipe dir="l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907854" y="-12700"/>
            <a:ext cx="4368633" cy="492443"/>
          </a:xfrm>
          <a:prstGeom prst="rect">
            <a:avLst/>
          </a:prstGeom>
          <a:solidFill>
            <a:srgbClr val="992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/>
          <p:nvPr/>
        </p:nvSpPr>
        <p:spPr bwMode="auto">
          <a:xfrm>
            <a:off x="146050" y="-12700"/>
            <a:ext cx="762000" cy="461665"/>
          </a:xfrm>
          <a:prstGeom prst="rect">
            <a:avLst/>
          </a:prstGeom>
          <a:solidFill>
            <a:srgbClr val="FBA51C"/>
          </a:solidFill>
        </p:spPr>
        <p:txBody>
          <a:bodyPr wrap="square" lIns="0" tIns="0" rIns="0" bIns="0">
            <a:spAutoFit/>
          </a:bodyPr>
          <a:lstStyle>
            <a:lvl1pPr>
              <a:defRPr sz="1100" b="0" i="1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endParaRPr lang="ru-RU" sz="800" i="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400" b="1" i="0" dirty="0">
                <a:solidFill>
                  <a:schemeClr val="bg1"/>
                </a:solidFill>
                <a:latin typeface="Times New Roman"/>
                <a:cs typeface="Times New Roman"/>
              </a:rPr>
              <a:t>СБОРЫ</a:t>
            </a:r>
            <a:r>
              <a:rPr lang="ru-RU" sz="800" i="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endParaRPr dirty="0"/>
          </a:p>
          <a:p>
            <a:pPr algn="ctr">
              <a:defRPr/>
            </a:pPr>
            <a:endParaRPr lang="ru-RU" sz="800" i="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29925" y="139700"/>
            <a:ext cx="4297725" cy="281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Calibri"/>
              </a:rPr>
              <a:t>Сбор средств к 1 сентября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12057" y="490690"/>
            <a:ext cx="516443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99"/>
              </a:lnSpc>
              <a:defRPr/>
            </a:pPr>
            <a:r>
              <a:rPr lang="ru-RU" sz="1200" dirty="0"/>
              <a:t>В 2024 году, фондом провели сборы к </a:t>
            </a:r>
            <a:r>
              <a:rPr lang="ru-RU" sz="1200" b="1" dirty="0"/>
              <a:t>1 сентября </a:t>
            </a:r>
          </a:p>
        </p:txBody>
      </p:sp>
      <p:sp>
        <p:nvSpPr>
          <p:cNvPr id="1367075449" name="TextBox 1367075448"/>
          <p:cNvSpPr txBox="1"/>
          <p:nvPr/>
        </p:nvSpPr>
        <p:spPr bwMode="auto">
          <a:xfrm>
            <a:off x="3521446" y="1323974"/>
            <a:ext cx="1661545" cy="1250792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sz="1400" b="1" dirty="0" err="1"/>
              <a:t>Всего</a:t>
            </a:r>
            <a:r>
              <a:rPr sz="1400" b="1" dirty="0"/>
              <a:t> </a:t>
            </a:r>
            <a:r>
              <a:rPr sz="1400" b="1" dirty="0" err="1"/>
              <a:t>было</a:t>
            </a:r>
            <a:r>
              <a:rPr sz="1400" b="1" dirty="0"/>
              <a:t> </a:t>
            </a:r>
          </a:p>
          <a:p>
            <a:pPr algn="ctr">
              <a:lnSpc>
                <a:spcPct val="100000"/>
              </a:lnSpc>
              <a:defRPr/>
            </a:pPr>
            <a:r>
              <a:rPr sz="1400" b="1" dirty="0" err="1"/>
              <a:t>передано</a:t>
            </a:r>
            <a:r>
              <a:rPr sz="1400" b="1" dirty="0"/>
              <a:t> в </a:t>
            </a:r>
            <a:r>
              <a:rPr sz="1400" b="1" dirty="0" err="1"/>
              <a:t>семьи</a:t>
            </a:r>
            <a:r>
              <a:rPr sz="1400" dirty="0"/>
              <a:t> </a:t>
            </a:r>
          </a:p>
          <a:p>
            <a:pPr algn="ctr">
              <a:lnSpc>
                <a:spcPct val="100000"/>
              </a:lnSpc>
              <a:defRPr/>
            </a:pPr>
            <a:r>
              <a:rPr sz="1800" b="1" dirty="0">
                <a:solidFill>
                  <a:srgbClr val="992590"/>
                </a:solidFill>
              </a:rPr>
              <a:t>3</a:t>
            </a:r>
            <a:r>
              <a:rPr lang="ru-RU" sz="1800" b="1" dirty="0">
                <a:solidFill>
                  <a:srgbClr val="992590"/>
                </a:solidFill>
              </a:rPr>
              <a:t>4</a:t>
            </a:r>
            <a:r>
              <a:rPr sz="1800" b="1" dirty="0">
                <a:solidFill>
                  <a:srgbClr val="992590"/>
                </a:solidFill>
              </a:rPr>
              <a:t> </a:t>
            </a:r>
            <a:r>
              <a:rPr sz="1800" b="1" dirty="0" err="1">
                <a:solidFill>
                  <a:srgbClr val="992590"/>
                </a:solidFill>
              </a:rPr>
              <a:t>рюкзак</a:t>
            </a:r>
            <a:r>
              <a:rPr lang="ru-RU" sz="1800" b="1" dirty="0">
                <a:solidFill>
                  <a:srgbClr val="992590"/>
                </a:solidFill>
              </a:rPr>
              <a:t>а</a:t>
            </a:r>
            <a:r>
              <a:rPr sz="1800" dirty="0"/>
              <a:t> </a:t>
            </a:r>
            <a:endParaRPr sz="1800" b="1" dirty="0"/>
          </a:p>
          <a:p>
            <a:pPr algn="ctr">
              <a:lnSpc>
                <a:spcPct val="100000"/>
              </a:lnSpc>
              <a:defRPr/>
            </a:pPr>
            <a:r>
              <a:rPr sz="1400" b="1" dirty="0"/>
              <a:t>с </a:t>
            </a:r>
            <a:r>
              <a:rPr sz="1400" b="1" dirty="0" err="1"/>
              <a:t>канцелярскими</a:t>
            </a:r>
            <a:r>
              <a:rPr sz="1400" b="1" dirty="0"/>
              <a:t> </a:t>
            </a:r>
          </a:p>
          <a:p>
            <a:pPr algn="ctr">
              <a:lnSpc>
                <a:spcPct val="100000"/>
              </a:lnSpc>
              <a:defRPr/>
            </a:pPr>
            <a:r>
              <a:rPr sz="1400" b="1" dirty="0" err="1"/>
              <a:t>наборами</a:t>
            </a:r>
            <a:r>
              <a:rPr sz="1400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7E9B4E-B912-46C8-82C7-88D0E7B1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" t="15025" r="863" b="-8113"/>
          <a:stretch/>
        </p:blipFill>
        <p:spPr>
          <a:xfrm>
            <a:off x="146050" y="783063"/>
            <a:ext cx="2557986" cy="317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9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 xmlns:m="http://schemas.openxmlformats.org/officeDocument/2006/math" xmlns:w="http://schemas.openxmlformats.org/wordprocessingml/2006/main">
      <p:transition spd="med" advClick="1">
        <p:wipe dir="l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9926</TotalTime>
  <Words>337</Words>
  <Application>Microsoft Office PowerPoint</Application>
  <DocSecurity>0</DocSecurity>
  <PresentationFormat>Произвольный</PresentationFormat>
  <Paragraphs>93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Wingdings 3</vt:lpstr>
      <vt:lpstr>Arial</vt:lpstr>
      <vt:lpstr>Times New Roman</vt:lpstr>
      <vt:lpstr>Tw Cen MT</vt:lpstr>
      <vt:lpstr>Tw Cen MT Condensed</vt:lpstr>
      <vt:lpstr>Интеграл</vt:lpstr>
      <vt:lpstr>Презентация PowerPoint</vt:lpstr>
      <vt:lpstr>Помогая детям  ты меняешь их мир к лучшему!</vt:lpstr>
      <vt:lpstr>Итоги в цифрах</vt:lpstr>
      <vt:lpstr>Помогая детям  ты меняешь их мир к лучшему!</vt:lpstr>
      <vt:lpstr>Презентация PowerPoint</vt:lpstr>
      <vt:lpstr>Состав</vt:lpstr>
      <vt:lpstr>Наши проекты «Дарим праздник»  </vt:lpstr>
      <vt:lpstr>Презентация PowerPoint</vt:lpstr>
      <vt:lpstr>Презентация PowerPoint</vt:lpstr>
      <vt:lpstr>Презентация PowerPoint</vt:lpstr>
      <vt:lpstr>Более 120 волонтеров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/>
  <dc:creator>User1</dc:creator>
  <cp:keywords/>
  <dc:description/>
  <cp:lastModifiedBy>Света Чекушина</cp:lastModifiedBy>
  <cp:revision>704</cp:revision>
  <cp:lastPrinted>2024-01-30T06:34:26Z</cp:lastPrinted>
  <dcterms:created xsi:type="dcterms:W3CDTF">2019-11-28T22:10:14Z</dcterms:created>
  <dcterms:modified xsi:type="dcterms:W3CDTF">2024-10-04T06:54:40Z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2020-02-17T00:00:00Z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2019-11-28T00:00:00Z</vt:filetime>
  </property>
</Properties>
</file>