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62" r:id="rId4"/>
    <p:sldId id="261" r:id="rId5"/>
    <p:sldId id="259" r:id="rId6"/>
    <p:sldId id="260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1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515C-CCB3-4D0A-92BB-5E15B5ACCE7B}" type="datetimeFigureOut">
              <a:rPr lang="ru-RU" smtClean="0"/>
              <a:t>чт 23.04.20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27C5-335A-481F-91A0-32963DBB9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5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515C-CCB3-4D0A-92BB-5E15B5ACCE7B}" type="datetimeFigureOut">
              <a:rPr lang="ru-RU" smtClean="0"/>
              <a:t>чт 23.04.20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27C5-335A-481F-91A0-32963DBB9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59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515C-CCB3-4D0A-92BB-5E15B5ACCE7B}" type="datetimeFigureOut">
              <a:rPr lang="ru-RU" smtClean="0"/>
              <a:t>чт 23.04.20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27C5-335A-481F-91A0-32963DBB9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15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515C-CCB3-4D0A-92BB-5E15B5ACCE7B}" type="datetimeFigureOut">
              <a:rPr lang="ru-RU" smtClean="0"/>
              <a:t>чт 23.04.20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27C5-335A-481F-91A0-32963DBB9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88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515C-CCB3-4D0A-92BB-5E15B5ACCE7B}" type="datetimeFigureOut">
              <a:rPr lang="ru-RU" smtClean="0"/>
              <a:t>чт 23.04.20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27C5-335A-481F-91A0-32963DBB9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48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515C-CCB3-4D0A-92BB-5E15B5ACCE7B}" type="datetimeFigureOut">
              <a:rPr lang="ru-RU" smtClean="0"/>
              <a:t>чт 23.04.20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27C5-335A-481F-91A0-32963DBB9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16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515C-CCB3-4D0A-92BB-5E15B5ACCE7B}" type="datetimeFigureOut">
              <a:rPr lang="ru-RU" smtClean="0"/>
              <a:t>чт 23.04.20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27C5-335A-481F-91A0-32963DBB9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96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515C-CCB3-4D0A-92BB-5E15B5ACCE7B}" type="datetimeFigureOut">
              <a:rPr lang="ru-RU" smtClean="0"/>
              <a:t>чт 23.04.20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27C5-335A-481F-91A0-32963DBB9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31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515C-CCB3-4D0A-92BB-5E15B5ACCE7B}" type="datetimeFigureOut">
              <a:rPr lang="ru-RU" smtClean="0"/>
              <a:t>чт 23.04.20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27C5-335A-481F-91A0-32963DBB9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5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515C-CCB3-4D0A-92BB-5E15B5ACCE7B}" type="datetimeFigureOut">
              <a:rPr lang="ru-RU" smtClean="0"/>
              <a:t>чт 23.04.20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27C5-335A-481F-91A0-32963DBB9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51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515C-CCB3-4D0A-92BB-5E15B5ACCE7B}" type="datetimeFigureOut">
              <a:rPr lang="ru-RU" smtClean="0"/>
              <a:t>чт 23.04.20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27C5-335A-481F-91A0-32963DBB9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66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4515C-CCB3-4D0A-92BB-5E15B5ACCE7B}" type="datetimeFigureOut">
              <a:rPr lang="ru-RU" smtClean="0"/>
              <a:t>чт 23.04.20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B27C5-335A-481F-91A0-32963DBB9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4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Ð²ÐµÑ ÑÐ¾ÑÐ¸ÑÐ¾Ð²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288100"/>
            <a:ext cx="9290513" cy="714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2795" y="1687245"/>
            <a:ext cx="623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Социальный проект</a:t>
            </a:r>
            <a:endParaRPr lang="ru-RU" sz="5400" b="1" dirty="0">
              <a:ln/>
              <a:solidFill>
                <a:schemeClr val="accent4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597" y="3232469"/>
            <a:ext cx="3400062" cy="34000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2795" y="2703621"/>
            <a:ext cx="6388274" cy="23165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E41CB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«+100 к ЭНЕРГИИ»</a:t>
            </a:r>
            <a:endParaRPr lang="ru-RU" sz="5400" b="1" cap="none" spc="0" dirty="0">
              <a:ln/>
              <a:solidFill>
                <a:srgbClr val="E41CB9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35998" y="6121314"/>
            <a:ext cx="3605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Татьяна Шмакова</a:t>
            </a:r>
            <a:endParaRPr lang="ru-RU" sz="2400" b="1" dirty="0">
              <a:ln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38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61026" cy="695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717" y="3038754"/>
            <a:ext cx="4147283" cy="4147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46" y="234092"/>
            <a:ext cx="5508469" cy="388000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90" y="2328278"/>
            <a:ext cx="5736919" cy="231887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52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Ð½ÐµÑÐ³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70241" cy="696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5573" y="538492"/>
            <a:ext cx="6043808" cy="2628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i="1" u="sng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400" b="1" i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ru-RU" sz="1000" i="1" u="sng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24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 совершенствование добровольческого движения, повышение позитивного имиджа молодёжных общественных </a:t>
            </a:r>
            <a:r>
              <a:rPr lang="ru-RU" sz="2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объединений </a:t>
            </a:r>
            <a:endParaRPr lang="ru-RU" sz="24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5573" y="3290855"/>
            <a:ext cx="3451624" cy="354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Ð½ÐµÑÐ³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96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86" y="3166784"/>
            <a:ext cx="2350075" cy="36912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6614" y="505012"/>
            <a:ext cx="6845474" cy="552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FF0000"/>
                </a:solidFill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sz="2400" u="sng" dirty="0">
              <a:solidFill>
                <a:srgbClr val="FF0000"/>
              </a:solidFill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ru-RU" sz="2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освоение работы </a:t>
            </a:r>
            <a:r>
              <a:rPr lang="ru-RU" sz="24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 графическими </a:t>
            </a:r>
            <a:r>
              <a:rPr lang="ru-RU" sz="2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редакторами;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ru-RU" sz="2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освоение работы </a:t>
            </a:r>
            <a:r>
              <a:rPr lang="ru-RU" sz="24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 новом </a:t>
            </a:r>
            <a:r>
              <a:rPr lang="ru-RU" sz="2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оборудовании;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400" b="1" dirty="0" smtClean="0">
                <a:solidFill>
                  <a:srgbClr val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2400" b="1" dirty="0">
                <a:solidFill>
                  <a:srgbClr val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конкретных условий для творческой </a:t>
            </a:r>
            <a:r>
              <a:rPr lang="ru-RU" sz="2400" b="1" dirty="0" smtClean="0">
                <a:solidFill>
                  <a:srgbClr val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самореализации;</a:t>
            </a:r>
            <a:endParaRPr lang="ru-RU" sz="2400" b="1" dirty="0" smtClean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ru-RU" sz="2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сувенирной продукции;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ru-RU" sz="2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популяризация добровольческого движения;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ru-RU" sz="2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24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позитивного </a:t>
            </a:r>
            <a:r>
              <a:rPr lang="ru-RU" sz="2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имиджа;</a:t>
            </a:r>
            <a:endParaRPr lang="ru-RU" sz="2400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ru-RU" sz="2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информирование;</a:t>
            </a:r>
            <a:endParaRPr lang="ru-RU" sz="2400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ru-RU" sz="2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планирование.</a:t>
            </a:r>
            <a:endParaRPr lang="ru-RU" sz="2400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Ð½ÐµÑÐ³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41" y="0"/>
            <a:ext cx="9170241" cy="696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939453"/>
            <a:ext cx="6118964" cy="483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2098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Любой сувенир - не просто подарок, а </a:t>
            </a:r>
            <a:r>
              <a:rPr lang="ru-RU" sz="2400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эмоция. </a:t>
            </a:r>
          </a:p>
          <a:p>
            <a:pPr marL="228600" indent="22098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4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 эмоция, а мотив. </a:t>
            </a:r>
            <a:endParaRPr lang="ru-RU" sz="2400" b="1" dirty="0" smtClean="0">
              <a:effectLst>
                <a:glow rad="101600">
                  <a:srgbClr val="FFFF00">
                    <a:alpha val="60000"/>
                  </a:srgbClr>
                </a:glow>
              </a:effectLst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4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 мотив, а действие. </a:t>
            </a:r>
            <a:endParaRPr lang="ru-RU" sz="2400" b="1" dirty="0" smtClean="0">
              <a:effectLst>
                <a:glow rad="101600">
                  <a:srgbClr val="FFFF00">
                    <a:alpha val="60000"/>
                  </a:srgbClr>
                </a:glow>
              </a:effectLst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 algn="ctr"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этом и заключается основное предназначение сувенирной продукции: </a:t>
            </a:r>
            <a:endParaRPr lang="ru-RU" sz="2400" b="1" dirty="0" smtClean="0">
              <a:effectLst>
                <a:glow rad="101600">
                  <a:srgbClr val="FFFF00">
                    <a:alpha val="60000"/>
                  </a:srgbClr>
                </a:glow>
              </a:effectLst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вызвать </a:t>
            </a:r>
            <a:r>
              <a:rPr lang="ru-RU" sz="24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эмоции, мотивировать, и получить результат в виде обратной связи.</a:t>
            </a:r>
          </a:p>
        </p:txBody>
      </p:sp>
    </p:spTree>
    <p:extLst>
      <p:ext uri="{BB962C8B-B14F-4D97-AF65-F5344CB8AC3E}">
        <p14:creationId xmlns:p14="http://schemas.microsoft.com/office/powerpoint/2010/main" val="36411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0" b="2357"/>
          <a:stretch/>
        </p:blipFill>
        <p:spPr bwMode="auto">
          <a:xfrm>
            <a:off x="0" y="0"/>
            <a:ext cx="91532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3711">
            <a:off x="2182339" y="1265569"/>
            <a:ext cx="1944013" cy="19440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782">
            <a:off x="4901312" y="1724481"/>
            <a:ext cx="2865157" cy="3317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743" y="2237575"/>
            <a:ext cx="2408668" cy="2523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" y="3494760"/>
            <a:ext cx="3347532" cy="33475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7750" y="1303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Script" panose="020B0504020000000003" pitchFamily="34" charset="0"/>
                <a:ea typeface="Calibri" panose="020F0502020204030204" pitchFamily="34" charset="0"/>
              </a:rPr>
              <a:t>В продвижении идей добровольчества, активной гражданской позиции и социальной активности сувенирная продукция станет очень мощным помощником</a:t>
            </a:r>
            <a:endParaRPr lang="ru-RU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5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97815" y="-866325"/>
            <a:ext cx="8292698" cy="589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original(26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526" y="4158641"/>
            <a:ext cx="2611783" cy="2597757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254685" y="2427177"/>
            <a:ext cx="6338170" cy="8032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2000" b="1" kern="10" spc="0" dirty="0" smtClean="0">
                <a:ln w="19050" algn="ctr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prstShdw prst="shdw17" dist="17961" dir="2700000">
                    <a:srgbClr val="FF00FF">
                      <a:gamma/>
                      <a:shade val="60000"/>
                      <a:invGamma/>
                      <a:alpha val="74998"/>
                    </a:srgbClr>
                  </a:prstShdw>
                </a:effectLst>
                <a:latin typeface="Garamond" panose="02020404030301010803" pitchFamily="18" charset="0"/>
              </a:rPr>
              <a:t>СПАСИБО  за  ВНИМАНИЕ!</a:t>
            </a:r>
            <a:endParaRPr lang="ru-RU" sz="2000" b="1" kern="10" spc="0" dirty="0">
              <a:ln w="19050" algn="ctr">
                <a:solidFill>
                  <a:srgbClr val="FF00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  <a:prstShdw prst="shdw17" dist="17961" dir="2700000">
                  <a:srgbClr val="FF00FF">
                    <a:gamma/>
                    <a:shade val="60000"/>
                    <a:invGamma/>
                    <a:alpha val="74998"/>
                  </a:srgbClr>
                </a:prstShdw>
              </a:effectLst>
              <a:latin typeface="Garamond" panose="020204040303010108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53" y="1856461"/>
            <a:ext cx="4604359" cy="460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3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128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Segoe Print</vt:lpstr>
      <vt:lpstr>Segoe Script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Ленчик</dc:creator>
  <cp:lastModifiedBy>Ленчик</cp:lastModifiedBy>
  <cp:revision>14</cp:revision>
  <dcterms:created xsi:type="dcterms:W3CDTF">2019-06-19T01:40:28Z</dcterms:created>
  <dcterms:modified xsi:type="dcterms:W3CDTF">2020-04-23T13:19:26Z</dcterms:modified>
</cp:coreProperties>
</file>