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93" r:id="rId6"/>
    <p:sldId id="295" r:id="rId7"/>
    <p:sldId id="299" r:id="rId8"/>
    <p:sldId id="300" r:id="rId9"/>
    <p:sldId id="268" r:id="rId10"/>
    <p:sldId id="304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D51"/>
    <a:srgbClr val="2C567A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2" autoAdjust="0"/>
    <p:restoredTop sz="87949" autoAdjust="0"/>
  </p:normalViewPr>
  <p:slideViewPr>
    <p:cSldViewPr snapToGrid="0" showGuides="1">
      <p:cViewPr>
        <p:scale>
          <a:sx n="60" d="100"/>
          <a:sy n="60" d="100"/>
        </p:scale>
        <p:origin x="-98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pPr/>
              <a:t>6/24/21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pPr/>
              <a:t>6/24/21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/>
              <a:t>Образец подзаголовка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pPr/>
              <a:t>6/24/21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0168" y="2066701"/>
            <a:ext cx="5942884" cy="2090808"/>
          </a:xfrm>
        </p:spPr>
        <p:txBody>
          <a:bodyPr/>
          <a:lstStyle/>
          <a:p>
            <a:r>
              <a:rPr lang="ru-RU" dirty="0"/>
              <a:t>МЕДИА-ПРОЕКТ</a:t>
            </a:r>
            <a:br>
              <a:rPr lang="ru-RU" dirty="0"/>
            </a:br>
            <a:r>
              <a:rPr lang="en-US" dirty="0"/>
              <a:t>“</a:t>
            </a:r>
            <a:r>
              <a:rPr lang="en-US" dirty="0" err="1"/>
              <a:t>MEDIASFERA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902050" y="932654"/>
            <a:ext cx="4819275" cy="4819275"/>
          </a:xfrm>
        </p:spPr>
      </p:pic>
      <p:sp>
        <p:nvSpPr>
          <p:cNvPr id="5" name="Прямоугольник 4"/>
          <p:cNvSpPr/>
          <p:nvPr/>
        </p:nvSpPr>
        <p:spPr>
          <a:xfrm>
            <a:off x="9412014" y="0"/>
            <a:ext cx="2779986" cy="14504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2</a:t>
            </a:fld>
            <a:endParaRPr lang="en-US" noProof="0" dirty="0"/>
          </a:p>
        </p:txBody>
      </p:sp>
      <p:pic>
        <p:nvPicPr>
          <p:cNvPr id="6" name="Рисунок 5" descr="Изображение выглядит как внутренний, стена, человек, офис&#10;&#10;Автоматически созданное описание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21" r="13621"/>
          <a:stretch>
            <a:fillRect/>
          </a:stretch>
        </p:blipFill>
        <p:spPr>
          <a:xfrm>
            <a:off x="5884648" y="0"/>
            <a:ext cx="6307353" cy="5780372"/>
          </a:xfrm>
          <a:ln w="1905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82200" y="153232"/>
            <a:ext cx="5257597" cy="1325563"/>
          </a:xfrm>
        </p:spPr>
        <p:txBody>
          <a:bodyPr/>
          <a:lstStyle/>
          <a:p>
            <a:r>
              <a:rPr lang="ru-RU" sz="44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257775"/>
            <a:ext cx="1576552" cy="6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585" y="1409988"/>
            <a:ext cx="5702165" cy="4879542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Молодёжный медиа проект «Медиа школа» - это интерактивное молодёжное СМИ. Новостные познавательные и развлекательные сюжеты глазами молодёжи </a:t>
            </a:r>
            <a:r>
              <a:rPr lang="ru-RU" sz="2100" b="0" i="0" u="none" strike="noStrike" dirty="0" err="1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Солнечногорья</a:t>
            </a:r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. Создание собственных рубрик и мероприятий. Организация для молодёжи мастер-классов по съемке и монтажу сюжетов. </a:t>
            </a:r>
            <a:r>
              <a:rPr lang="ru-RU" sz="2100" dirty="0">
                <a:solidFill>
                  <a:srgbClr val="000000"/>
                </a:solidFill>
                <a:latin typeface="-webkit-standard"/>
              </a:rPr>
              <a:t> </a:t>
            </a:r>
          </a:p>
          <a:p>
            <a:pPr marL="0" indent="0">
              <a:buNone/>
            </a:pPr>
            <a:r>
              <a:rPr lang="ru-RU" sz="2100" b="0" i="0" u="none" strike="noStrike" dirty="0">
                <a:solidFill>
                  <a:srgbClr val="000000"/>
                </a:solidFill>
                <a:effectLst/>
                <a:latin typeface="Times New Roman" panose="020F0502020204030204" pitchFamily="34" charset="0"/>
              </a:rPr>
              <a:t>Проект поможет ребятам правильно ориентироваться в сети интернет, грамотно выбирать необходимый для себя контент и иметь четкое представление о моральных принципах при его выборе. Как результат, дети и молодёжь, прошедшие через этот проект, смогут создавать собственные интернет продукты – грамотно, не нарушая интересов общества и государства.</a:t>
            </a:r>
            <a:endParaRPr lang="ru-RU" sz="2100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938" y="32004"/>
            <a:ext cx="4937211" cy="1325563"/>
          </a:xfrm>
        </p:spPr>
        <p:txBody>
          <a:bodyPr/>
          <a:lstStyle/>
          <a:p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Цели</a:t>
            </a:r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1">
                    <a:lumMod val="50000"/>
                  </a:schemeClr>
                </a:solidFill>
              </a:rPr>
              <a:t>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12" name="Рисунок 11" descr="Изображение выглядит как человек&#10;&#10;Автоматически созданное описание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461" r="6461"/>
          <a:stretch>
            <a:fillRect/>
          </a:stretch>
        </p:blipFill>
        <p:spPr>
          <a:xfrm>
            <a:off x="5455212" y="988536"/>
            <a:ext cx="4884848" cy="4884848"/>
          </a:xfr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6006662"/>
            <a:ext cx="1576552" cy="851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370" y="1210829"/>
            <a:ext cx="5329824" cy="4996306"/>
          </a:xfrm>
        </p:spPr>
        <p:txBody>
          <a:bodyPr vert="horz" lIns="0" tIns="0" rIns="0" bIns="0" rtlCol="0" anchor="t">
            <a:noAutofit/>
          </a:bodyPr>
          <a:lstStyle/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Развитие и популяризация молодежных медиа-проектов среди детей и молодежи. 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Освещение для молодёжи в сети интернет всех событий в городском округе Солнечногорск, глазами молодёжи. </a:t>
            </a:r>
            <a:endParaRPr lang="ru-RU" sz="200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Создание единого дизайна проекта. 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Подготовка молодых специалистов в сфере детских и молодёжных СМИ.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Развитие молодёжных творческих инициатив.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Развитие навыков журналистики и ответственного 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блоггерства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 у детей и молодёжи с 12 до 35 лет.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Возможность практического использования полученных навыков.</a:t>
            </a:r>
            <a:endParaRPr lang="ru-RU" sz="2000" dirty="0">
              <a:ea typeface="+mn-lt"/>
              <a:cs typeface="+mn-lt"/>
            </a:endParaRPr>
          </a:p>
          <a:p>
            <a:pPr>
              <a:buFont typeface="Wingdings" panose="020B0604020202020204" pitchFamily="34" charset="0"/>
              <a:buChar char="ü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lt"/>
                <a:cs typeface="+mn-lt"/>
              </a:rPr>
              <a:t>Создание и развитие собственных новостных, документальных, развлекательных рубрик.</a:t>
            </a:r>
            <a:endParaRPr lang="ru-RU" sz="2000">
              <a:cs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961" y="407216"/>
            <a:ext cx="4612987" cy="53633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ea typeface="+mj-lt"/>
                <a:cs typeface="+mj-lt"/>
              </a:rPr>
              <a:t>чем мы занимаемся: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19" name="Рисунок 18" descr="Изображение выглядит как текст, человек&#10;&#10;Автоматически созданное описание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961" r="12961"/>
          <a:stretch>
            <a:fillRect/>
          </a:stretch>
        </p:blipFill>
        <p:spPr>
          <a:xfrm>
            <a:off x="9649836" y="1869498"/>
            <a:ext cx="1430337" cy="1430338"/>
          </a:xfrm>
        </p:spPr>
      </p:pic>
      <p:pic>
        <p:nvPicPr>
          <p:cNvPr id="20" name="Рисунок 19" descr="Изображение выглядит как человек, стена, женщина, внутренний&#10;&#10;Автоматически созданное описание"/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3949029" y="1912591"/>
            <a:ext cx="1430079" cy="1330232"/>
          </a:xfrm>
        </p:spPr>
      </p:pic>
      <p:pic>
        <p:nvPicPr>
          <p:cNvPr id="21" name="Рисунок 20"/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754" b="754"/>
          <a:stretch>
            <a:fillRect/>
          </a:stretch>
        </p:blipFill>
        <p:spPr>
          <a:xfrm>
            <a:off x="6811539" y="1848535"/>
            <a:ext cx="1430337" cy="1430337"/>
          </a:xfrm>
        </p:spPr>
      </p:pic>
      <p:sp>
        <p:nvSpPr>
          <p:cNvPr id="11" name="Содержимое 10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ru-RU" sz="1800" dirty="0">
                <a:ea typeface="+mj-lt"/>
                <a:cs typeface="+mj-lt"/>
              </a:rPr>
              <a:t>Подкасты</a:t>
            </a:r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ru-RU" sz="1800" dirty="0">
                <a:ea typeface="+mj-lt"/>
                <a:cs typeface="+mj-lt"/>
              </a:rPr>
              <a:t>Социальные сети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ru-RU" sz="1800" dirty="0">
                <a:ea typeface="+mj-lt"/>
                <a:cs typeface="+mj-lt"/>
              </a:rPr>
              <a:t>Тележурналистика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6180082"/>
            <a:ext cx="1576552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C56CE8-73DA-4488-9B08-C2F357E226F8}"/>
              </a:ext>
            </a:extLst>
          </p:cNvPr>
          <p:cNvSpPr/>
          <p:nvPr/>
        </p:nvSpPr>
        <p:spPr>
          <a:xfrm>
            <a:off x="789708" y="1569026"/>
            <a:ext cx="2043544" cy="2112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D83C2F-2A4E-48CE-8911-3279A9115026}"/>
              </a:ext>
            </a:extLst>
          </p:cNvPr>
          <p:cNvSpPr txBox="1"/>
          <p:nvPr/>
        </p:nvSpPr>
        <p:spPr>
          <a:xfrm>
            <a:off x="8898082" y="4118262"/>
            <a:ext cx="3254086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dirty="0">
                <a:latin typeface="Century Gothic"/>
              </a:rPr>
              <a:t>Снимаем свои первые репортажи, получаем обратную связь от телеканала «360 </a:t>
            </a:r>
            <a:r>
              <a:rPr lang="ru-RU" sz="1400" dirty="0" err="1">
                <a:latin typeface="Century Gothic"/>
              </a:rPr>
              <a:t>Солнечногорье</a:t>
            </a:r>
            <a:r>
              <a:rPr lang="ru-RU" sz="1400" dirty="0">
                <a:latin typeface="Century Gothic"/>
              </a:rPr>
              <a:t>» и делаем работу над ошибками</a:t>
            </a:r>
            <a:endParaRPr lang="ru-RU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A45915-BB0C-407B-BC5E-E61EE39CC0D1}"/>
              </a:ext>
            </a:extLst>
          </p:cNvPr>
          <p:cNvSpPr txBox="1"/>
          <p:nvPr/>
        </p:nvSpPr>
        <p:spPr>
          <a:xfrm>
            <a:off x="2706834" y="4118264"/>
            <a:ext cx="3886198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  <a:latin typeface="Century Gothic"/>
              </a:rPr>
              <a:t>В студии записываем аудиоанонсы мероприятий нашего города, а так же подкасты на волнующие нас темы.</a:t>
            </a:r>
            <a:endParaRPr lang="ru-RU" sz="1400">
              <a:solidFill>
                <a:srgbClr val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A55697-EF48-44A1-91A3-E544E8D6E857}"/>
              </a:ext>
            </a:extLst>
          </p:cNvPr>
          <p:cNvSpPr txBox="1"/>
          <p:nvPr/>
        </p:nvSpPr>
        <p:spPr>
          <a:xfrm>
            <a:off x="6508173" y="4152900"/>
            <a:ext cx="225829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>
                <a:solidFill>
                  <a:srgbClr val="000000"/>
                </a:solidFill>
                <a:latin typeface="Century Gothic"/>
              </a:rPr>
              <a:t>Недавно запустили социальные сети – Инстаграм, ВК, YouTube.</a:t>
            </a:r>
            <a:endParaRPr lang="ru-RU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" y="536027"/>
            <a:ext cx="12192000" cy="630929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glow rad="63500">
                    <a:srgbClr val="727CA3">
                      <a:satMod val="175000"/>
                      <a:alpha val="40000"/>
                    </a:srgbClr>
                  </a:glow>
                </a:effectLst>
              </a:rPr>
              <a:t>Наши достижения</a:t>
            </a:r>
            <a:endParaRPr lang="ru-RU" sz="4000" dirty="0"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 dirty="0"/>
          </a:p>
        </p:txBody>
      </p:sp>
      <p:pic>
        <p:nvPicPr>
          <p:cNvPr id="14" name="Рисунок 13" descr="Изображение выглядит как текст, человек, пол, в позе&#10;&#10;Автоматически созданное описание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403" b="9403"/>
          <a:stretch>
            <a:fillRect/>
          </a:stretch>
        </p:blipFill>
        <p:spPr>
          <a:xfrm>
            <a:off x="-718" y="1627611"/>
            <a:ext cx="4162425" cy="4506201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6274676"/>
            <a:ext cx="1576552" cy="583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28939" y="2774070"/>
            <a:ext cx="3738022" cy="3446024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>
                <a:solidFill>
                  <a:srgbClr val="0D1D51"/>
                </a:solidFill>
                <a:cs typeface="Calibri"/>
              </a:rPr>
              <a:t>В</a:t>
            </a:r>
            <a:r>
              <a:rPr lang="ru-RU" dirty="0">
                <a:solidFill>
                  <a:srgbClr val="0D1D51"/>
                </a:solidFill>
                <a:ea typeface="+mn-lt"/>
                <a:cs typeface="+mn-lt"/>
              </a:rPr>
              <a:t> марте 2020 года мы приняли участие в подмосковном чемпионате молодежных медиа «</a:t>
            </a:r>
            <a:r>
              <a:rPr lang="ru-RU" dirty="0" err="1">
                <a:solidFill>
                  <a:srgbClr val="0D1D51"/>
                </a:solidFill>
                <a:ea typeface="+mn-lt"/>
                <a:cs typeface="+mn-lt"/>
              </a:rPr>
              <a:t>ЮниорПрофи</a:t>
            </a:r>
            <a:r>
              <a:rPr lang="ru-RU" dirty="0">
                <a:solidFill>
                  <a:srgbClr val="0D1D51"/>
                </a:solidFill>
                <a:ea typeface="+mn-lt"/>
                <a:cs typeface="+mn-lt"/>
              </a:rPr>
              <a:t>» и получили специальный приз жюри, как самая творческая команда.</a:t>
            </a:r>
            <a:endParaRPr lang="ru-RU" dirty="0">
              <a:solidFill>
                <a:srgbClr val="0D1D51"/>
              </a:solidFill>
              <a:cs typeface="Calibri"/>
            </a:endParaRPr>
          </a:p>
        </p:txBody>
      </p:sp>
      <p:pic>
        <p:nvPicPr>
          <p:cNvPr id="21" name="Рисунок 2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98F386-36E8-44A0-B862-BD367C7909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579" r="4681" b="22807"/>
          <a:stretch/>
        </p:blipFill>
        <p:spPr>
          <a:xfrm>
            <a:off x="8031455" y="1627612"/>
            <a:ext cx="4158070" cy="450580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30" descr="Кубок со сплошной заливкой">
            <a:extLst>
              <a:ext uri="{FF2B5EF4-FFF2-40B4-BE49-F238E27FC236}">
                <a16:creationId xmlns:a16="http://schemas.microsoft.com/office/drawing/2014/main" id="{929B4EB7-7E8E-4C11-91C6-426921148A99}"/>
              </a:ext>
            </a:extLst>
          </p:cNvPr>
          <p:cNvPicPr>
            <a:picLocks noGrp="1" noChangeAspect="1"/>
          </p:cNvPicPr>
          <p:nvPr>
            <p:ph idx="16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6719" y="1687265"/>
            <a:ext cx="914400" cy="914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7" y="64853"/>
            <a:ext cx="6324600" cy="870496"/>
          </a:xfrm>
        </p:spPr>
        <p:txBody>
          <a:bodyPr/>
          <a:lstStyle/>
          <a:p>
            <a:r>
              <a:rPr lang="ru-RU" dirty="0"/>
              <a:t>И ЭТО ТОЛЬКО НАЧАЛО...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0992"/>
            <a:ext cx="2427890" cy="12770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080938" y="5707117"/>
            <a:ext cx="1345324" cy="7725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Placeholder 9" descr="Изображение выглядит как человек, внутренний, стена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63493B9E-F6F8-4C0F-9706-CA547A8B2B3F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4447" r="14447"/>
          <a:stretch>
            <a:fillRect/>
          </a:stretch>
        </p:blipFill>
        <p:spPr>
          <a:xfrm>
            <a:off x="493572" y="3894699"/>
            <a:ext cx="2823190" cy="2706115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704" y="6416565"/>
            <a:ext cx="748418" cy="179244"/>
          </a:xfrm>
        </p:spPr>
        <p:txBody>
          <a:bodyPr/>
          <a:lstStyle/>
          <a:p>
            <a:r>
              <a:rPr lang="ru-RU" dirty="0"/>
              <a:t>3</a:t>
            </a:r>
            <a:endParaRPr lang="en-US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 txBox="1">
            <a:spLocks/>
          </p:cNvSpPr>
          <p:nvPr/>
        </p:nvSpPr>
        <p:spPr>
          <a:xfrm>
            <a:off x="11363696" y="6455739"/>
            <a:ext cx="294460" cy="187367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2C56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2C567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Placeholder 9" descr="Изображение выглядит как человек, внутренний, стена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4EEB24FD-003C-48B6-BB75-671256751F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917" r="10917"/>
          <a:stretch>
            <a:fillRect/>
          </a:stretch>
        </p:blipFill>
        <p:spPr>
          <a:xfrm>
            <a:off x="5655374" y="4169060"/>
            <a:ext cx="2480838" cy="2380362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6" name="Picture Placeholder 9" descr="Изображение выглядит как человек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5ACF7ED5-93E3-4E50-9E83-BCF5033FF15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917" r="10917"/>
          <a:stretch>
            <a:fillRect/>
          </a:stretch>
        </p:blipFill>
        <p:spPr>
          <a:xfrm>
            <a:off x="8913180" y="3573378"/>
            <a:ext cx="2963199" cy="2843187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" name="Picture Placeholder 9" descr="Изображение выглядит как стена, внутренний, потолок, проектор&#10;&#10;Автоматически созданное описание">
            <a:extLst>
              <a:ext uri="{FF2B5EF4-FFF2-40B4-BE49-F238E27FC236}">
                <a16:creationId xmlns:a16="http://schemas.microsoft.com/office/drawing/2014/main" id="{0CF790A4-0759-47E0-A759-62B946FD3A7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917" r="10917"/>
          <a:stretch>
            <a:fillRect/>
          </a:stretch>
        </p:blipFill>
        <p:spPr>
          <a:xfrm>
            <a:off x="49786" y="982238"/>
            <a:ext cx="2784722" cy="2706115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" name="Picture Placeholder 9" descr="Изображение выглядит как дерево, внешний, лес, лесистый&#10;&#10;Автоматически созданное описание">
            <a:extLst>
              <a:ext uri="{FF2B5EF4-FFF2-40B4-BE49-F238E27FC236}">
                <a16:creationId xmlns:a16="http://schemas.microsoft.com/office/drawing/2014/main" id="{60527253-D6DE-455B-8CAF-18A0CC55B75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0917" r="10917"/>
          <a:stretch>
            <a:fillRect/>
          </a:stretch>
        </p:blipFill>
        <p:spPr>
          <a:xfrm>
            <a:off x="3481771" y="1110183"/>
            <a:ext cx="3290793" cy="3157513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9" name="Picture Placeholder 9" descr="Изображение выглядит как текст, человек, внутренний, электроника&#10;&#10;Автоматически созданное описание">
            <a:extLst>
              <a:ext uri="{FF2B5EF4-FFF2-40B4-BE49-F238E27FC236}">
                <a16:creationId xmlns:a16="http://schemas.microsoft.com/office/drawing/2014/main" id="{296C71E6-A481-4CB5-8E19-325316656A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917" r="10917"/>
          <a:stretch>
            <a:fillRect/>
          </a:stretch>
        </p:blipFill>
        <p:spPr>
          <a:xfrm>
            <a:off x="7451307" y="244742"/>
            <a:ext cx="3290794" cy="3157514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80082"/>
            <a:ext cx="1576552" cy="677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Placeholder 9">
            <a:extLst>
              <a:ext uri="{FF2B5EF4-FFF2-40B4-BE49-F238E27FC236}">
                <a16:creationId xmlns:a16="http://schemas.microsoft.com/office/drawing/2014/main" id="{F75F6924-680D-44AE-8165-48F166AC1C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44678" y="2495755"/>
            <a:ext cx="1952995" cy="1951469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F1CEC14E-F63C-4F9F-9625-4C9B06882E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411327" y="2495164"/>
            <a:ext cx="1937573" cy="1937573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Placeholder 9">
            <a:extLst>
              <a:ext uri="{FF2B5EF4-FFF2-40B4-BE49-F238E27FC236}">
                <a16:creationId xmlns:a16="http://schemas.microsoft.com/office/drawing/2014/main" id="{312F38F6-9444-AE47-A89B-A3DD4DE3D2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9544" y="2420538"/>
            <a:ext cx="1937573" cy="1971369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9C3E969-7FFA-964F-ABCE-C44A370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999" y="-278780"/>
            <a:ext cx="6750495" cy="1812401"/>
          </a:xfrm>
        </p:spPr>
        <p:txBody>
          <a:bodyPr/>
          <a:lstStyle/>
          <a:p>
            <a:pPr lvl="0" algn="ctr">
              <a:lnSpc>
                <a:spcPct val="100000"/>
              </a:lnSpc>
            </a:pPr>
            <a:r>
              <a:rPr lang="ru-RU" sz="5300" dirty="0">
                <a:solidFill>
                  <a:srgbClr val="0D1D51"/>
                </a:solidFill>
              </a:rPr>
              <a:t>ПАРТНЁРЫ ПРОЕКТА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164C9B-E12A-184D-997E-D355D609241A}"/>
              </a:ext>
            </a:extLst>
          </p:cNvPr>
          <p:cNvSpPr txBox="1"/>
          <p:nvPr/>
        </p:nvSpPr>
        <p:spPr>
          <a:xfrm>
            <a:off x="5326787" y="15649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8191E-3865-8247-B0D9-D84EBEDDEC8E}"/>
              </a:ext>
            </a:extLst>
          </p:cNvPr>
          <p:cNvSpPr txBox="1"/>
          <p:nvPr/>
        </p:nvSpPr>
        <p:spPr>
          <a:xfrm>
            <a:off x="-655776" y="4607351"/>
            <a:ext cx="390821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0D1D51"/>
                </a:solidFill>
              </a:rPr>
              <a:t>Молодёжный центр «Подсолнух»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EDDCDF-1567-5945-828A-0C42DD43B755}"/>
              </a:ext>
            </a:extLst>
          </p:cNvPr>
          <p:cNvSpPr txBox="1"/>
          <p:nvPr/>
        </p:nvSpPr>
        <p:spPr>
          <a:xfrm>
            <a:off x="2575112" y="4607351"/>
            <a:ext cx="3027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D1D51"/>
                </a:solidFill>
              </a:rPr>
              <a:t>Благотворительный фонд социальных инициатив </a:t>
            </a:r>
          </a:p>
          <a:p>
            <a:pPr algn="ctr"/>
            <a:r>
              <a:rPr lang="ru-RU" sz="2000" dirty="0">
                <a:solidFill>
                  <a:srgbClr val="0D1D51"/>
                </a:solidFill>
              </a:rPr>
              <a:t>«</a:t>
            </a:r>
            <a:r>
              <a:rPr lang="ru-RU" sz="2000" dirty="0" err="1">
                <a:solidFill>
                  <a:srgbClr val="0D1D51"/>
                </a:solidFill>
              </a:rPr>
              <a:t>Солнечногорье</a:t>
            </a:r>
            <a:r>
              <a:rPr lang="ru-RU" sz="2000" dirty="0">
                <a:solidFill>
                  <a:srgbClr val="0D1D51"/>
                </a:solidFill>
              </a:rPr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90DE9-3CF5-A84A-8C34-4DEDE55FDEE5}"/>
              </a:ext>
            </a:extLst>
          </p:cNvPr>
          <p:cNvSpPr txBox="1"/>
          <p:nvPr/>
        </p:nvSpPr>
        <p:spPr>
          <a:xfrm>
            <a:off x="8119030" y="4607351"/>
            <a:ext cx="4522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0D1D51"/>
                </a:solidFill>
              </a:rPr>
              <a:t>Коворкинг центр</a:t>
            </a:r>
          </a:p>
          <a:p>
            <a:pPr algn="ctr"/>
            <a:r>
              <a:rPr lang="ru-RU" sz="2300" dirty="0">
                <a:solidFill>
                  <a:srgbClr val="0D1D51"/>
                </a:solidFill>
              </a:rPr>
              <a:t>«Альянс Коворкинг»</a:t>
            </a:r>
          </a:p>
        </p:txBody>
      </p:sp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92547249-E27B-4944-B7D6-89EE5FD3115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12598" y="2437789"/>
            <a:ext cx="1952995" cy="1972525"/>
          </a:xfrm>
          <a:prstGeom prst="ellipse">
            <a:avLst/>
          </a:prstGeom>
          <a:ln w="12700"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75E2A1-DDD3-F044-BAAD-2D0DB99C5920}"/>
              </a:ext>
            </a:extLst>
          </p:cNvPr>
          <p:cNvSpPr txBox="1"/>
          <p:nvPr/>
        </p:nvSpPr>
        <p:spPr>
          <a:xfrm>
            <a:off x="5160094" y="4607350"/>
            <a:ext cx="45221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dirty="0">
                <a:solidFill>
                  <a:srgbClr val="0D1D51"/>
                </a:solidFill>
              </a:rPr>
              <a:t>Телеканал</a:t>
            </a:r>
          </a:p>
          <a:p>
            <a:pPr algn="ctr"/>
            <a:r>
              <a:rPr lang="ru-RU" sz="2300" dirty="0">
                <a:solidFill>
                  <a:srgbClr val="0D1D51"/>
                </a:solidFill>
              </a:rPr>
              <a:t>«360 Солнечногорск»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33734" y="2141756"/>
            <a:ext cx="5143500" cy="2090808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803791" y="851338"/>
            <a:ext cx="4950373" cy="4950373"/>
          </a:xfrm>
          <a:ln>
            <a:solidFill>
              <a:schemeClr val="accent1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252880-198F-9244-8C26-BF44B2A2C5DE}"/>
              </a:ext>
            </a:extLst>
          </p:cNvPr>
          <p:cNvSpPr/>
          <p:nvPr/>
        </p:nvSpPr>
        <p:spPr>
          <a:xfrm>
            <a:off x="9622222" y="43109"/>
            <a:ext cx="2403964" cy="2403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f34076243_win32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tf34076243_win32</Template>
  <TotalTime>0</TotalTime>
  <Words>1085</Words>
  <Application>Microsoft Office PowerPoint</Application>
  <PresentationFormat>Широкоэкранный</PresentationFormat>
  <Paragraphs>67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tf34076243_win32</vt:lpstr>
      <vt:lpstr>МЕДИА-ПРОЕКТ “MEDIASFERA”</vt:lpstr>
      <vt:lpstr>ОПИСАНИЕ</vt:lpstr>
      <vt:lpstr>Цели проекта</vt:lpstr>
      <vt:lpstr>чем мы занимаемся:</vt:lpstr>
      <vt:lpstr>Наши достижения</vt:lpstr>
      <vt:lpstr>И ЭТО ТОЛЬКО НАЧАЛО...</vt:lpstr>
      <vt:lpstr>ПАРТНЁРЫ ПРОЕКТА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Ситуация №12.  Роберт Дж. Герболд и компания Microsoft</dc:title>
  <dc:creator/>
  <cp:lastModifiedBy>Нарик Баревян</cp:lastModifiedBy>
  <cp:revision>123</cp:revision>
  <dcterms:created xsi:type="dcterms:W3CDTF">2021-04-03T22:05:33Z</dcterms:created>
  <dcterms:modified xsi:type="dcterms:W3CDTF">2021-06-24T13:52:15Z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