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DBB"/>
    <a:srgbClr val="FD53AD"/>
    <a:srgbClr val="F7D900"/>
    <a:srgbClr val="0074CB"/>
    <a:srgbClr val="FD49AE"/>
    <a:srgbClr val="B4B6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57163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Вкус жизни</a:t>
            </a:r>
            <a:r>
              <a:rPr lang="ru-RU" sz="9600" dirty="0" smtClean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…</a:t>
            </a:r>
            <a:endParaRPr lang="ru-RU" sz="9600" dirty="0">
              <a:solidFill>
                <a:srgbClr val="0070C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3000" contrast="12000"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3336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Картина Евгении </a:t>
            </a:r>
            <a:r>
              <a:rPr lang="ru-RU" sz="2400" dirty="0" err="1">
                <a:latin typeface="Monotype Corsiva" panose="03010101010201010101" pitchFamily="66" charset="0"/>
              </a:rPr>
              <a:t>Г</a:t>
            </a:r>
            <a:r>
              <a:rPr lang="ru-RU" sz="2400" dirty="0" err="1" smtClean="0">
                <a:latin typeface="Monotype Corsiva" panose="03010101010201010101" pitchFamily="66" charset="0"/>
              </a:rPr>
              <a:t>апчинской</a:t>
            </a:r>
            <a:r>
              <a:rPr lang="ru-RU" sz="2400" dirty="0" smtClean="0">
                <a:latin typeface="Monotype Corsiva" panose="03010101010201010101" pitchFamily="66" charset="0"/>
              </a:rPr>
              <a:t> «Да здравствует жизнь!»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9216" y="6396335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Картина Евгении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Гапчинской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196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9890" y="6334780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Картина Анны </a:t>
            </a:r>
            <a:r>
              <a:rPr lang="ru-RU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Силивончик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67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428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21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з</a:t>
            </a: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нимание!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удожник владислав ерк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7128582" cy="6715124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ff7a_7cf5cb71_L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869948" y="-15980"/>
            <a:ext cx="5416696" cy="68739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6396335"/>
            <a:ext cx="6385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Картина </a:t>
            </a:r>
            <a:r>
              <a:rPr lang="ru-RU" sz="2400" dirty="0">
                <a:latin typeface="Monotype Corsiva" panose="03010101010201010101" pitchFamily="66" charset="0"/>
              </a:rPr>
              <a:t>Е</a:t>
            </a:r>
            <a:r>
              <a:rPr lang="ru-RU" sz="2400" dirty="0" smtClean="0">
                <a:latin typeface="Monotype Corsiva" panose="03010101010201010101" pitchFamily="66" charset="0"/>
              </a:rPr>
              <a:t>вгении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Гапчинской</a:t>
            </a:r>
            <a:r>
              <a:rPr lang="ru-RU" sz="2400" dirty="0" smtClean="0">
                <a:latin typeface="Monotype Corsiva" panose="03010101010201010101" pitchFamily="66" charset="0"/>
              </a:rPr>
              <a:t> «Теплый животик…»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890" y="6334780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Картина Анны </a:t>
            </a:r>
            <a:r>
              <a:rPr lang="ru-RU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Силивончик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3.mycdn.me/image?id=854353618143&amp;t=20&amp;plc=WEB&amp;tkn=*GtY_WrQ-obHa_cARH2efqFUCpV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1428736"/>
            <a:ext cx="8419477" cy="47149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Рисунок 3" descr="rainbow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95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31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Вкус жизни…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 жизни…</dc:title>
  <cp:lastModifiedBy>Ольга</cp:lastModifiedBy>
  <cp:revision>65</cp:revision>
  <dcterms:modified xsi:type="dcterms:W3CDTF">2017-09-04T07:28:10Z</dcterms:modified>
</cp:coreProperties>
</file>