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ресурсный центр\буклет волонтеры\2_5256142867599998576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24"/>
            <a:ext cx="6858024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Открытие Ресурсного центра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Documents\ресурсный центр\открытие\_OQN5VS-Q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15272" cy="519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«Серебряные» волонтеры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Documents\ресурсный центр\встреча сереб. волонт. 17.11\общ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597308" cy="537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Акция к Дню </a:t>
            </a:r>
            <a:r>
              <a:rPr lang="ru-RU" b="1" i="1" dirty="0" smtClean="0">
                <a:solidFill>
                  <a:srgbClr val="7030A0"/>
                </a:solidFill>
              </a:rPr>
              <a:t>волонтера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Documents\ресурсный центр\акция к дню волонтера 5.12\IMG-20231206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5428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Открытие Ресурсного центра</vt:lpstr>
      <vt:lpstr>«Серебряные» волонтеры</vt:lpstr>
      <vt:lpstr>Акция к Дню волонтера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2022-08-02T08:08:16Z</dcterms:created>
  <dcterms:modified xsi:type="dcterms:W3CDTF">2024-01-29T07:37:34Z</dcterms:modified>
</cp:coreProperties>
</file>