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3" r:id="rId2"/>
    <p:sldId id="314" r:id="rId3"/>
    <p:sldId id="305" r:id="rId4"/>
    <p:sldId id="306" r:id="rId5"/>
    <p:sldId id="309" r:id="rId6"/>
    <p:sldId id="311" r:id="rId7"/>
    <p:sldId id="312" r:id="rId8"/>
    <p:sldId id="313" r:id="rId9"/>
    <p:sldId id="315" r:id="rId10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FF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0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34E21-C820-4A33-A322-95AB35580AA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87564-5FBE-41B3-9970-3BB81AD0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3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2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8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62D2-E02C-499C-AE4F-F29B2BB59E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12192000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8" y="336030"/>
            <a:ext cx="724150" cy="6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071" y="173238"/>
            <a:ext cx="634497" cy="6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Заголовок 5"/>
          <p:cNvSpPr txBox="1">
            <a:spLocks/>
          </p:cNvSpPr>
          <p:nvPr/>
        </p:nvSpPr>
        <p:spPr>
          <a:xfrm>
            <a:off x="1655664" y="194686"/>
            <a:ext cx="9391649" cy="6114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1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социального развития Ханты-Мансийского автономного округа – Югры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06210" y="1954064"/>
            <a:ext cx="9404861" cy="2179786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ДОБРОВОЛЬЧЕСКАЯ ДЕЯТЕЛЬНОСТЬ</a:t>
            </a:r>
          </a:p>
          <a:p>
            <a:pPr lvl="0"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БЮДЖЕТНОГО УЧРЕЖДЕНИЯ</a:t>
            </a:r>
          </a:p>
          <a:p>
            <a:pPr lvl="0"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ХАНТЫ-МАНСИЙСКОГО АВТОНОМНОГО ОКРУГА-ЮГРЫ </a:t>
            </a:r>
          </a:p>
          <a:p>
            <a:pPr lvl="0"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«СОВЕТСКИЙ РАЙОННЫЙ СОЦИАЛЬНО-РЕАБИЛИТАЦИОННЫЙ ЦЕНТР ДЛЯ НЕСОВЕРШЕННОЛЕТНИХ»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12" y="4139613"/>
            <a:ext cx="2718387" cy="27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"/>
            <a:ext cx="12192000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3046" y="169238"/>
            <a:ext cx="7375273" cy="1031739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Развитие </a:t>
            </a:r>
            <a:r>
              <a:rPr lang="ru-RU" sz="2800" b="1" u="sng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волонтёрства</a:t>
            </a:r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и добровольчества-важное направление деятельности учреждения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8" y="336030"/>
            <a:ext cx="724150" cy="6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071" y="173238"/>
            <a:ext cx="634497" cy="6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305761" y="1571529"/>
            <a:ext cx="3416724" cy="140423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Событийное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волонтерство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72688" y="3436738"/>
            <a:ext cx="3416724" cy="145201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Экологическое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волонтерство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00711" y="3420498"/>
            <a:ext cx="3416724" cy="1431271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Архивное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волонтерство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72688" y="1552575"/>
            <a:ext cx="3416724" cy="145201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Социальное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волонтерство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97399" y="5060618"/>
            <a:ext cx="3416724" cy="1431271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Культурное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волонтерство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62" y="4851769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70025"/>
            <a:ext cx="12192000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3" y="94445"/>
            <a:ext cx="667927" cy="63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139" y="94045"/>
            <a:ext cx="634497" cy="6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0" y="4169853"/>
            <a:ext cx="3111500" cy="233362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3307" y="541412"/>
            <a:ext cx="3608261" cy="37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Ежегодная тимуровская акция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«Рука помощи»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25" y="4110668"/>
            <a:ext cx="3277119" cy="2333625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219126" y="541411"/>
            <a:ext cx="3608261" cy="37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Ежегодная семейная арт-битва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«Парад снеговиков»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7" y="1281584"/>
            <a:ext cx="3111500" cy="23336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68" y="4169852"/>
            <a:ext cx="3121253" cy="2333625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4358544" y="541412"/>
            <a:ext cx="3608261" cy="37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Ежегодная акция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«День добра и уважения»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69" y="1038225"/>
            <a:ext cx="2101052" cy="25769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85" y="1359828"/>
            <a:ext cx="3311666" cy="22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3" y="94445"/>
            <a:ext cx="724150" cy="6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513537" y="261292"/>
            <a:ext cx="3608261" cy="675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Ежегодный марафон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«День добрых дел»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7" y="827361"/>
            <a:ext cx="3704926" cy="26116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98" y="4138327"/>
            <a:ext cx="3908884" cy="24680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36" y="1874278"/>
            <a:ext cx="3908884" cy="26116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1" y="3713153"/>
            <a:ext cx="2383629" cy="29845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54" y="730280"/>
            <a:ext cx="2365889" cy="2982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743" y="68911"/>
            <a:ext cx="634497" cy="6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0"/>
            <a:ext cx="12192000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3" y="94445"/>
            <a:ext cx="667927" cy="63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139" y="94045"/>
            <a:ext cx="634497" cy="6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3682269" y="423180"/>
            <a:ext cx="5309331" cy="512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Всероссийские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благотворительные, гуманитарные и патриотические акции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3" y="1241487"/>
            <a:ext cx="3010051" cy="22575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4" y="4207895"/>
            <a:ext cx="3010050" cy="2257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71" y="2457209"/>
            <a:ext cx="3931848" cy="294888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480359" y="1783008"/>
            <a:ext cx="5309331" cy="512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«Посылка из дома»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«Посылка солдату»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«Подари тепло защитникам»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«Книги-Донбассу»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23" y="1241486"/>
            <a:ext cx="3209464" cy="2257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90" y="4013572"/>
            <a:ext cx="3094798" cy="23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70025"/>
            <a:ext cx="12192000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0" y="196353"/>
            <a:ext cx="667927" cy="63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422" y="133166"/>
            <a:ext cx="667927" cy="6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3307" y="541412"/>
            <a:ext cx="3608261" cy="37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Ежегодные экологические субботники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219125" y="627119"/>
            <a:ext cx="3608261" cy="37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Экологическая акция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«Добрые крышечки»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483821" y="483787"/>
            <a:ext cx="3608261" cy="484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Восстановление захоронений участников ВОВ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7" y="1358752"/>
            <a:ext cx="3085727" cy="236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7" y="4169852"/>
            <a:ext cx="3139530" cy="2364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82" y="3922067"/>
            <a:ext cx="1867555" cy="26125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82" y="1221631"/>
            <a:ext cx="1867555" cy="24900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417" y="1266881"/>
            <a:ext cx="3137740" cy="23533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20" y="3723563"/>
            <a:ext cx="3065566" cy="28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70025"/>
            <a:ext cx="12192000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0" y="196353"/>
            <a:ext cx="667927" cy="63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422" y="133166"/>
            <a:ext cx="667927" cy="6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4062837" y="133166"/>
            <a:ext cx="4843038" cy="1086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Организация,  участие в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социально-значимых мероприятиях, проектах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7" y="3990801"/>
            <a:ext cx="3384348" cy="2465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7" y="1220105"/>
            <a:ext cx="3384348" cy="24091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92" y="1212585"/>
            <a:ext cx="3139530" cy="2416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4" y="1212585"/>
            <a:ext cx="3265124" cy="2418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72" y="4093759"/>
            <a:ext cx="3309967" cy="22955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4093759"/>
            <a:ext cx="3152775" cy="22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" y="0"/>
            <a:ext cx="12192000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" y="184305"/>
            <a:ext cx="2672419" cy="3727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97" y="253364"/>
            <a:ext cx="2549349" cy="3658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948" y="184305"/>
            <a:ext cx="2672419" cy="3663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71" y="3105824"/>
            <a:ext cx="2505937" cy="3436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74" y="3136322"/>
            <a:ext cx="2528315" cy="35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3"/>
            <a:ext cx="12192000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2" y="472176"/>
            <a:ext cx="634497" cy="6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006236" y="477700"/>
            <a:ext cx="8509408" cy="6273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useo"/>
                <a:ea typeface="Times New Roman" panose="02020603050405020304" pitchFamily="18" charset="0"/>
              </a:rPr>
              <a:t>СПАСИБО ЗА ВНИМАНИЕ!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8532" y="2391623"/>
            <a:ext cx="7173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Бюджетное учреждение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«Советский районный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социально-реабилитационный центр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для несовершеннолетних»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Тел. /факс: +7 (34675) 7-89-59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E-mail: srcn@admhmao.ru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Официальный сайт: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www.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совцентр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рф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Дистанционная приёмная: dtp@srcnb.ru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Тел: +79527109950</a:t>
            </a:r>
          </a:p>
          <a:p>
            <a:endParaRPr lang="pt-BR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615" y="145343"/>
            <a:ext cx="1454300" cy="14543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96" y="2433556"/>
            <a:ext cx="2126273" cy="21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159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Museo</vt:lpstr>
      <vt:lpstr>Times New Roman</vt:lpstr>
      <vt:lpstr>Тема Office</vt:lpstr>
      <vt:lpstr>Презентация PowerPoint</vt:lpstr>
      <vt:lpstr>Развитие волонтёрства и добровольчества-важное направление деятельности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WOI-01</dc:creator>
  <cp:lastModifiedBy>WOI-02</cp:lastModifiedBy>
  <cp:revision>173</cp:revision>
  <cp:lastPrinted>2022-08-29T09:47:40Z</cp:lastPrinted>
  <dcterms:created xsi:type="dcterms:W3CDTF">2022-08-18T05:47:18Z</dcterms:created>
  <dcterms:modified xsi:type="dcterms:W3CDTF">2023-05-15T13:33:36Z</dcterms:modified>
</cp:coreProperties>
</file>