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2" r:id="rId4"/>
    <p:sldId id="259" r:id="rId5"/>
    <p:sldId id="263" r:id="rId6"/>
    <p:sldId id="260" r:id="rId7"/>
    <p:sldId id="261" r:id="rId8"/>
    <p:sldId id="258" r:id="rId9"/>
    <p:sldId id="265" r:id="rId10"/>
    <p:sldId id="266" r:id="rId11"/>
    <p:sldId id="267" r:id="rId12"/>
    <p:sldId id="268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66"/>
    <a:srgbClr val="00FF99"/>
    <a:srgbClr val="CC66FF"/>
    <a:srgbClr val="0080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A225B-F3B9-4F18-9DDE-8806B410223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2C905D-F1CD-43B8-AC90-8D1447F98C2B}">
      <dgm:prSet phldrT="[Текст]"/>
      <dgm:spPr/>
      <dgm:t>
        <a:bodyPr/>
        <a:lstStyle/>
        <a:p>
          <a:r>
            <a:rPr lang="ru-RU" dirty="0" smtClean="0">
              <a:latin typeface="Constantia" panose="02030602050306030303" pitchFamily="18" charset="0"/>
            </a:rPr>
            <a:t>Волонтерский штаб является добровольным, общественным, социально-полезным объединением граждан, осуществляющих волонтерскую (добровольческую) деятельность на территории муниципального образования «Угранский район» Смоленской области</a:t>
          </a:r>
          <a:endParaRPr lang="ru-RU" b="1" dirty="0">
            <a:latin typeface="Constantia" panose="02030602050306030303" pitchFamily="18" charset="0"/>
          </a:endParaRPr>
        </a:p>
      </dgm:t>
    </dgm:pt>
    <dgm:pt modelId="{0C487EE7-B7F6-45B3-A7B2-7234563F4CAB}" type="parTrans" cxnId="{E2C1C168-8262-4168-A5E2-9AE0EAC9537C}">
      <dgm:prSet/>
      <dgm:spPr/>
      <dgm:t>
        <a:bodyPr/>
        <a:lstStyle/>
        <a:p>
          <a:endParaRPr lang="ru-RU"/>
        </a:p>
      </dgm:t>
    </dgm:pt>
    <dgm:pt modelId="{1072CB86-B409-4CDE-9FDD-C3E2E1E470BB}" type="sibTrans" cxnId="{E2C1C168-8262-4168-A5E2-9AE0EAC9537C}">
      <dgm:prSet/>
      <dgm:spPr/>
      <dgm:t>
        <a:bodyPr/>
        <a:lstStyle/>
        <a:p>
          <a:endParaRPr lang="ru-RU"/>
        </a:p>
      </dgm:t>
    </dgm:pt>
    <dgm:pt modelId="{8456F35E-CE03-4E9D-B2A2-F5ECD26FCD26}">
      <dgm:prSet phldrT="[Текст]"/>
      <dgm:spPr/>
      <dgm:t>
        <a:bodyPr/>
        <a:lstStyle/>
        <a:p>
          <a:r>
            <a:rPr lang="ru-RU" b="1" dirty="0" smtClean="0">
              <a:latin typeface="Constantia" panose="02030602050306030303" pitchFamily="18" charset="0"/>
            </a:rPr>
            <a:t>Наша цель </a:t>
          </a:r>
          <a:r>
            <a:rPr lang="ru-RU" dirty="0" smtClean="0">
              <a:latin typeface="Constantia" panose="02030602050306030303" pitchFamily="18" charset="0"/>
            </a:rPr>
            <a:t>– развитие, координация и поддержка деятельности волонтеров на территории муниципального образования «Угранский район» Смоленской области</a:t>
          </a:r>
          <a:endParaRPr lang="ru-RU" dirty="0">
            <a:latin typeface="Constantia" panose="02030602050306030303" pitchFamily="18" charset="0"/>
          </a:endParaRPr>
        </a:p>
      </dgm:t>
    </dgm:pt>
    <dgm:pt modelId="{C3380E72-402D-42CF-92FA-85AB2D5FB933}" type="parTrans" cxnId="{C7D73566-80DD-4B1D-927C-C335E652073C}">
      <dgm:prSet/>
      <dgm:spPr/>
      <dgm:t>
        <a:bodyPr/>
        <a:lstStyle/>
        <a:p>
          <a:endParaRPr lang="ru-RU"/>
        </a:p>
      </dgm:t>
    </dgm:pt>
    <dgm:pt modelId="{01351BBC-88CE-496D-A5F2-CA4ED0D5A77D}" type="sibTrans" cxnId="{C7D73566-80DD-4B1D-927C-C335E652073C}">
      <dgm:prSet/>
      <dgm:spPr/>
      <dgm:t>
        <a:bodyPr/>
        <a:lstStyle/>
        <a:p>
          <a:endParaRPr lang="ru-RU"/>
        </a:p>
      </dgm:t>
    </dgm:pt>
    <dgm:pt modelId="{30546B1C-1547-4F9E-BE15-8C21532AD06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0F4A3C8-F195-40C8-B21F-09B60F13F278}" type="sibTrans" cxnId="{8B494464-4D53-4D52-B39B-DF42E3CA3B15}">
      <dgm:prSet/>
      <dgm:spPr/>
      <dgm:t>
        <a:bodyPr/>
        <a:lstStyle/>
        <a:p>
          <a:endParaRPr lang="ru-RU"/>
        </a:p>
      </dgm:t>
    </dgm:pt>
    <dgm:pt modelId="{B04ACE1C-E53F-4ED7-8A89-F8908EEB3C5F}" type="parTrans" cxnId="{8B494464-4D53-4D52-B39B-DF42E3CA3B15}">
      <dgm:prSet/>
      <dgm:spPr/>
      <dgm:t>
        <a:bodyPr/>
        <a:lstStyle/>
        <a:p>
          <a:endParaRPr lang="ru-RU"/>
        </a:p>
      </dgm:t>
    </dgm:pt>
    <dgm:pt modelId="{6A51ED88-6A7F-4C95-A4F6-39BAFD66F48B}">
      <dgm:prSet phldrT="[Текст]"/>
      <dgm:spPr/>
      <dgm:t>
        <a:bodyPr/>
        <a:lstStyle/>
        <a:p>
          <a:endParaRPr lang="ru-RU" dirty="0"/>
        </a:p>
      </dgm:t>
    </dgm:pt>
    <dgm:pt modelId="{9ED84E94-E26B-4F42-B5D0-FE7A903D3CD6}" type="sibTrans" cxnId="{359F068F-6EC9-4034-9EB3-17EAD3087E71}">
      <dgm:prSet/>
      <dgm:spPr/>
      <dgm:t>
        <a:bodyPr/>
        <a:lstStyle/>
        <a:p>
          <a:endParaRPr lang="ru-RU"/>
        </a:p>
      </dgm:t>
    </dgm:pt>
    <dgm:pt modelId="{3FAEB970-CA38-420F-ADF8-2BB9AD1EDCF0}" type="parTrans" cxnId="{359F068F-6EC9-4034-9EB3-17EAD3087E71}">
      <dgm:prSet/>
      <dgm:spPr/>
      <dgm:t>
        <a:bodyPr/>
        <a:lstStyle/>
        <a:p>
          <a:endParaRPr lang="ru-RU"/>
        </a:p>
      </dgm:t>
    </dgm:pt>
    <dgm:pt modelId="{D7A544E2-C688-436C-8AE4-263E0C44EB4F}" type="pres">
      <dgm:prSet presAssocID="{7E7A225B-F3B9-4F18-9DDE-8806B410223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4E7AE0C-6942-4B6D-B48F-A6F139D788BA}" type="pres">
      <dgm:prSet presAssocID="{30546B1C-1547-4F9E-BE15-8C21532AD06D}" presName="parenttextcomposite" presStyleCnt="0"/>
      <dgm:spPr/>
    </dgm:pt>
    <dgm:pt modelId="{E1FAE23E-2DDD-43CD-BD82-26A792092AAF}" type="pres">
      <dgm:prSet presAssocID="{30546B1C-1547-4F9E-BE15-8C21532AD06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9A824-F8F7-48EE-817A-F7A9B1C8B799}" type="pres">
      <dgm:prSet presAssocID="{30546B1C-1547-4F9E-BE15-8C21532AD06D}" presName="composite" presStyleCnt="0"/>
      <dgm:spPr/>
    </dgm:pt>
    <dgm:pt modelId="{928B4448-F3DA-4874-834F-7675621D7F73}" type="pres">
      <dgm:prSet presAssocID="{30546B1C-1547-4F9E-BE15-8C21532AD06D}" presName="chevron1" presStyleLbl="alignNode1" presStyleIdx="0" presStyleCnt="14"/>
      <dgm:spPr/>
    </dgm:pt>
    <dgm:pt modelId="{D9AC66B8-BD4E-4BBD-A901-C7A4CB011DB4}" type="pres">
      <dgm:prSet presAssocID="{30546B1C-1547-4F9E-BE15-8C21532AD06D}" presName="chevron2" presStyleLbl="alignNode1" presStyleIdx="1" presStyleCnt="14"/>
      <dgm:spPr/>
    </dgm:pt>
    <dgm:pt modelId="{7982C452-0E0F-4137-A97A-7CDB9F0A1AC4}" type="pres">
      <dgm:prSet presAssocID="{30546B1C-1547-4F9E-BE15-8C21532AD06D}" presName="chevron3" presStyleLbl="alignNode1" presStyleIdx="2" presStyleCnt="14"/>
      <dgm:spPr/>
    </dgm:pt>
    <dgm:pt modelId="{01ED847F-97B3-4D6B-AE2F-9201D756FAA5}" type="pres">
      <dgm:prSet presAssocID="{30546B1C-1547-4F9E-BE15-8C21532AD06D}" presName="chevron4" presStyleLbl="alignNode1" presStyleIdx="3" presStyleCnt="14"/>
      <dgm:spPr/>
    </dgm:pt>
    <dgm:pt modelId="{787A549A-D477-491C-9926-C46C36BB93CF}" type="pres">
      <dgm:prSet presAssocID="{30546B1C-1547-4F9E-BE15-8C21532AD06D}" presName="chevron5" presStyleLbl="alignNode1" presStyleIdx="4" presStyleCnt="14"/>
      <dgm:spPr/>
    </dgm:pt>
    <dgm:pt modelId="{92F5368A-6A9E-44D5-82B1-3109631C98C0}" type="pres">
      <dgm:prSet presAssocID="{30546B1C-1547-4F9E-BE15-8C21532AD06D}" presName="chevron6" presStyleLbl="alignNode1" presStyleIdx="5" presStyleCnt="14"/>
      <dgm:spPr/>
    </dgm:pt>
    <dgm:pt modelId="{D69FD19B-69D7-48F1-B037-0583F4119D78}" type="pres">
      <dgm:prSet presAssocID="{30546B1C-1547-4F9E-BE15-8C21532AD06D}" presName="chevron7" presStyleLbl="alignNode1" presStyleIdx="6" presStyleCnt="14"/>
      <dgm:spPr/>
    </dgm:pt>
    <dgm:pt modelId="{42BBE833-4BBD-45AA-9AC5-5DB6829C5ACD}" type="pres">
      <dgm:prSet presAssocID="{30546B1C-1547-4F9E-BE15-8C21532AD06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71C53-5508-4647-8612-08003EB9E93E}" type="pres">
      <dgm:prSet presAssocID="{80F4A3C8-F195-40C8-B21F-09B60F13F278}" presName="sibTrans" presStyleCnt="0"/>
      <dgm:spPr/>
    </dgm:pt>
    <dgm:pt modelId="{EFF9AF35-E4FE-4553-9CDF-0D0D3CECFB25}" type="pres">
      <dgm:prSet presAssocID="{6A51ED88-6A7F-4C95-A4F6-39BAFD66F48B}" presName="parenttextcomposite" presStyleCnt="0"/>
      <dgm:spPr/>
    </dgm:pt>
    <dgm:pt modelId="{FE8C80B6-250E-46BA-B28C-97EC23FD775D}" type="pres">
      <dgm:prSet presAssocID="{6A51ED88-6A7F-4C95-A4F6-39BAFD66F48B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DF813-BECD-4A1D-9E6E-6B5C9D405566}" type="pres">
      <dgm:prSet presAssocID="{6A51ED88-6A7F-4C95-A4F6-39BAFD66F48B}" presName="composite" presStyleCnt="0"/>
      <dgm:spPr/>
    </dgm:pt>
    <dgm:pt modelId="{DD943E7F-7FB6-4C7F-BEDF-A9813B4B9745}" type="pres">
      <dgm:prSet presAssocID="{6A51ED88-6A7F-4C95-A4F6-39BAFD66F48B}" presName="chevron1" presStyleLbl="alignNode1" presStyleIdx="7" presStyleCnt="14" custLinFactNeighborX="-1423" custLinFactNeighborY="-24013"/>
      <dgm:spPr/>
    </dgm:pt>
    <dgm:pt modelId="{5EFFA42C-0017-484E-B205-A0D4F61254BB}" type="pres">
      <dgm:prSet presAssocID="{6A51ED88-6A7F-4C95-A4F6-39BAFD66F48B}" presName="chevron2" presStyleLbl="alignNode1" presStyleIdx="8" presStyleCnt="14" custLinFactNeighborX="1497" custLinFactNeighborY="-24226"/>
      <dgm:spPr/>
    </dgm:pt>
    <dgm:pt modelId="{388DF32A-BD5B-4170-92C0-A7EA8FB31E40}" type="pres">
      <dgm:prSet presAssocID="{6A51ED88-6A7F-4C95-A4F6-39BAFD66F48B}" presName="chevron3" presStyleLbl="alignNode1" presStyleIdx="9" presStyleCnt="14" custLinFactNeighborX="-298" custLinFactNeighborY="-24013"/>
      <dgm:spPr/>
    </dgm:pt>
    <dgm:pt modelId="{342AC89C-2B1F-4BA0-9AFE-DF4B2EC62D1B}" type="pres">
      <dgm:prSet presAssocID="{6A51ED88-6A7F-4C95-A4F6-39BAFD66F48B}" presName="chevron4" presStyleLbl="alignNode1" presStyleIdx="10" presStyleCnt="14" custLinFactNeighborX="-1423" custLinFactNeighborY="-24013"/>
      <dgm:spPr/>
    </dgm:pt>
    <dgm:pt modelId="{BDA93B20-A656-40DD-A74A-6B0D7CD1F50C}" type="pres">
      <dgm:prSet presAssocID="{6A51ED88-6A7F-4C95-A4F6-39BAFD66F48B}" presName="chevron5" presStyleLbl="alignNode1" presStyleIdx="11" presStyleCnt="14" custLinFactNeighborX="959" custLinFactNeighborY="-24013"/>
      <dgm:spPr/>
    </dgm:pt>
    <dgm:pt modelId="{6E408D16-0363-4FB1-A920-1C6376F7A7D2}" type="pres">
      <dgm:prSet presAssocID="{6A51ED88-6A7F-4C95-A4F6-39BAFD66F48B}" presName="chevron6" presStyleLbl="alignNode1" presStyleIdx="12" presStyleCnt="14" custLinFactNeighborX="-1424" custLinFactNeighborY="-24013"/>
      <dgm:spPr/>
    </dgm:pt>
    <dgm:pt modelId="{BF7102E7-F292-4170-BDE8-42696CD89456}" type="pres">
      <dgm:prSet presAssocID="{6A51ED88-6A7F-4C95-A4F6-39BAFD66F48B}" presName="chevron7" presStyleLbl="alignNode1" presStyleIdx="13" presStyleCnt="14" custLinFactNeighborX="946" custLinFactNeighborY="-24013"/>
      <dgm:spPr/>
    </dgm:pt>
    <dgm:pt modelId="{A0B15574-87EA-4437-8D61-8C748DC2B0BF}" type="pres">
      <dgm:prSet presAssocID="{6A51ED88-6A7F-4C95-A4F6-39BAFD66F48B}" presName="childtext" presStyleLbl="solidFgAcc1" presStyleIdx="1" presStyleCnt="2" custLinFactNeighborX="750" custLinFactNeighborY="-2936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494464-4D53-4D52-B39B-DF42E3CA3B15}" srcId="{7E7A225B-F3B9-4F18-9DDE-8806B410223E}" destId="{30546B1C-1547-4F9E-BE15-8C21532AD06D}" srcOrd="0" destOrd="0" parTransId="{B04ACE1C-E53F-4ED7-8A89-F8908EEB3C5F}" sibTransId="{80F4A3C8-F195-40C8-B21F-09B60F13F278}"/>
    <dgm:cxn modelId="{454862D5-4630-42C5-A735-B002EA608517}" type="presOf" srcId="{7E7A225B-F3B9-4F18-9DDE-8806B410223E}" destId="{D7A544E2-C688-436C-8AE4-263E0C44EB4F}" srcOrd="0" destOrd="0" presId="urn:microsoft.com/office/officeart/2008/layout/VerticalAccentList"/>
    <dgm:cxn modelId="{F796F242-2D35-4370-A584-59241D04B3B2}" type="presOf" srcId="{30546B1C-1547-4F9E-BE15-8C21532AD06D}" destId="{E1FAE23E-2DDD-43CD-BD82-26A792092AAF}" srcOrd="0" destOrd="0" presId="urn:microsoft.com/office/officeart/2008/layout/VerticalAccentList"/>
    <dgm:cxn modelId="{E2C1C168-8262-4168-A5E2-9AE0EAC9537C}" srcId="{30546B1C-1547-4F9E-BE15-8C21532AD06D}" destId="{CB2C905D-F1CD-43B8-AC90-8D1447F98C2B}" srcOrd="0" destOrd="0" parTransId="{0C487EE7-B7F6-45B3-A7B2-7234563F4CAB}" sibTransId="{1072CB86-B409-4CDE-9FDD-C3E2E1E470BB}"/>
    <dgm:cxn modelId="{F5BA3237-C6D4-4A11-8C14-8935D56F99DE}" type="presOf" srcId="{8456F35E-CE03-4E9D-B2A2-F5ECD26FCD26}" destId="{A0B15574-87EA-4437-8D61-8C748DC2B0BF}" srcOrd="0" destOrd="0" presId="urn:microsoft.com/office/officeart/2008/layout/VerticalAccentList"/>
    <dgm:cxn modelId="{0CAEEBA0-F5A6-457F-A7C1-69D0F952A3FF}" type="presOf" srcId="{CB2C905D-F1CD-43B8-AC90-8D1447F98C2B}" destId="{42BBE833-4BBD-45AA-9AC5-5DB6829C5ACD}" srcOrd="0" destOrd="0" presId="urn:microsoft.com/office/officeart/2008/layout/VerticalAccentList"/>
    <dgm:cxn modelId="{7EC4B948-4FD5-4791-854B-B9BEF45AFD4C}" type="presOf" srcId="{6A51ED88-6A7F-4C95-A4F6-39BAFD66F48B}" destId="{FE8C80B6-250E-46BA-B28C-97EC23FD775D}" srcOrd="0" destOrd="0" presId="urn:microsoft.com/office/officeart/2008/layout/VerticalAccentList"/>
    <dgm:cxn modelId="{C7D73566-80DD-4B1D-927C-C335E652073C}" srcId="{6A51ED88-6A7F-4C95-A4F6-39BAFD66F48B}" destId="{8456F35E-CE03-4E9D-B2A2-F5ECD26FCD26}" srcOrd="0" destOrd="0" parTransId="{C3380E72-402D-42CF-92FA-85AB2D5FB933}" sibTransId="{01351BBC-88CE-496D-A5F2-CA4ED0D5A77D}"/>
    <dgm:cxn modelId="{359F068F-6EC9-4034-9EB3-17EAD3087E71}" srcId="{7E7A225B-F3B9-4F18-9DDE-8806B410223E}" destId="{6A51ED88-6A7F-4C95-A4F6-39BAFD66F48B}" srcOrd="1" destOrd="0" parTransId="{3FAEB970-CA38-420F-ADF8-2BB9AD1EDCF0}" sibTransId="{9ED84E94-E26B-4F42-B5D0-FE7A903D3CD6}"/>
    <dgm:cxn modelId="{D633AB08-C4CC-468D-A7AC-C77039E246B8}" type="presParOf" srcId="{D7A544E2-C688-436C-8AE4-263E0C44EB4F}" destId="{E4E7AE0C-6942-4B6D-B48F-A6F139D788BA}" srcOrd="0" destOrd="0" presId="urn:microsoft.com/office/officeart/2008/layout/VerticalAccentList"/>
    <dgm:cxn modelId="{04203A12-106D-4B99-A1D8-5F5606065A59}" type="presParOf" srcId="{E4E7AE0C-6942-4B6D-B48F-A6F139D788BA}" destId="{E1FAE23E-2DDD-43CD-BD82-26A792092AAF}" srcOrd="0" destOrd="0" presId="urn:microsoft.com/office/officeart/2008/layout/VerticalAccentList"/>
    <dgm:cxn modelId="{3E557391-A4BB-426C-ADB3-0E1EFDB1AF74}" type="presParOf" srcId="{D7A544E2-C688-436C-8AE4-263E0C44EB4F}" destId="{6AA9A824-F8F7-48EE-817A-F7A9B1C8B799}" srcOrd="1" destOrd="0" presId="urn:microsoft.com/office/officeart/2008/layout/VerticalAccentList"/>
    <dgm:cxn modelId="{D70040BF-8DFA-4DAD-9EF8-79512F719805}" type="presParOf" srcId="{6AA9A824-F8F7-48EE-817A-F7A9B1C8B799}" destId="{928B4448-F3DA-4874-834F-7675621D7F73}" srcOrd="0" destOrd="0" presId="urn:microsoft.com/office/officeart/2008/layout/VerticalAccentList"/>
    <dgm:cxn modelId="{88B68159-4571-47FE-B295-54D92B8D370F}" type="presParOf" srcId="{6AA9A824-F8F7-48EE-817A-F7A9B1C8B799}" destId="{D9AC66B8-BD4E-4BBD-A901-C7A4CB011DB4}" srcOrd="1" destOrd="0" presId="urn:microsoft.com/office/officeart/2008/layout/VerticalAccentList"/>
    <dgm:cxn modelId="{07385564-0956-472A-BFD9-C6ABB74C6081}" type="presParOf" srcId="{6AA9A824-F8F7-48EE-817A-F7A9B1C8B799}" destId="{7982C452-0E0F-4137-A97A-7CDB9F0A1AC4}" srcOrd="2" destOrd="0" presId="urn:microsoft.com/office/officeart/2008/layout/VerticalAccentList"/>
    <dgm:cxn modelId="{AE08A8DD-A6E5-4E12-8980-E0EE1B552B42}" type="presParOf" srcId="{6AA9A824-F8F7-48EE-817A-F7A9B1C8B799}" destId="{01ED847F-97B3-4D6B-AE2F-9201D756FAA5}" srcOrd="3" destOrd="0" presId="urn:microsoft.com/office/officeart/2008/layout/VerticalAccentList"/>
    <dgm:cxn modelId="{D1168BEE-C45C-4673-A44C-00163874BC68}" type="presParOf" srcId="{6AA9A824-F8F7-48EE-817A-F7A9B1C8B799}" destId="{787A549A-D477-491C-9926-C46C36BB93CF}" srcOrd="4" destOrd="0" presId="urn:microsoft.com/office/officeart/2008/layout/VerticalAccentList"/>
    <dgm:cxn modelId="{6B2A9721-C289-4397-A394-BDDC3CDC9DEF}" type="presParOf" srcId="{6AA9A824-F8F7-48EE-817A-F7A9B1C8B799}" destId="{92F5368A-6A9E-44D5-82B1-3109631C98C0}" srcOrd="5" destOrd="0" presId="urn:microsoft.com/office/officeart/2008/layout/VerticalAccentList"/>
    <dgm:cxn modelId="{1DE0F484-AFC5-4DE4-8CA5-3A9EB51EEA66}" type="presParOf" srcId="{6AA9A824-F8F7-48EE-817A-F7A9B1C8B799}" destId="{D69FD19B-69D7-48F1-B037-0583F4119D78}" srcOrd="6" destOrd="0" presId="urn:microsoft.com/office/officeart/2008/layout/VerticalAccentList"/>
    <dgm:cxn modelId="{1B337916-E9E6-4048-BD44-BF9E36EAD6C7}" type="presParOf" srcId="{6AA9A824-F8F7-48EE-817A-F7A9B1C8B799}" destId="{42BBE833-4BBD-45AA-9AC5-5DB6829C5ACD}" srcOrd="7" destOrd="0" presId="urn:microsoft.com/office/officeart/2008/layout/VerticalAccentList"/>
    <dgm:cxn modelId="{72BADD9B-2F71-4935-AA39-995D95C78503}" type="presParOf" srcId="{D7A544E2-C688-436C-8AE4-263E0C44EB4F}" destId="{E3471C53-5508-4647-8612-08003EB9E93E}" srcOrd="2" destOrd="0" presId="urn:microsoft.com/office/officeart/2008/layout/VerticalAccentList"/>
    <dgm:cxn modelId="{AC3A1F42-100F-48F7-8C6D-D6C9CFE82B35}" type="presParOf" srcId="{D7A544E2-C688-436C-8AE4-263E0C44EB4F}" destId="{EFF9AF35-E4FE-4553-9CDF-0D0D3CECFB25}" srcOrd="3" destOrd="0" presId="urn:microsoft.com/office/officeart/2008/layout/VerticalAccentList"/>
    <dgm:cxn modelId="{6A3C0E6B-A45F-4180-9758-4377B913787E}" type="presParOf" srcId="{EFF9AF35-E4FE-4553-9CDF-0D0D3CECFB25}" destId="{FE8C80B6-250E-46BA-B28C-97EC23FD775D}" srcOrd="0" destOrd="0" presId="urn:microsoft.com/office/officeart/2008/layout/VerticalAccentList"/>
    <dgm:cxn modelId="{0C4FA9C1-7AC8-4B30-B45C-079EFF7EEAE2}" type="presParOf" srcId="{D7A544E2-C688-436C-8AE4-263E0C44EB4F}" destId="{1C5DF813-BECD-4A1D-9E6E-6B5C9D405566}" srcOrd="4" destOrd="0" presId="urn:microsoft.com/office/officeart/2008/layout/VerticalAccentList"/>
    <dgm:cxn modelId="{79425DD6-3EEC-42E4-943A-1FDCDB76D08E}" type="presParOf" srcId="{1C5DF813-BECD-4A1D-9E6E-6B5C9D405566}" destId="{DD943E7F-7FB6-4C7F-BEDF-A9813B4B9745}" srcOrd="0" destOrd="0" presId="urn:microsoft.com/office/officeart/2008/layout/VerticalAccentList"/>
    <dgm:cxn modelId="{9DD7B86D-9BEE-4C1A-8699-C1D62B20120F}" type="presParOf" srcId="{1C5DF813-BECD-4A1D-9E6E-6B5C9D405566}" destId="{5EFFA42C-0017-484E-B205-A0D4F61254BB}" srcOrd="1" destOrd="0" presId="urn:microsoft.com/office/officeart/2008/layout/VerticalAccentList"/>
    <dgm:cxn modelId="{DD38A25E-F073-455D-89B6-B93DCBF81E44}" type="presParOf" srcId="{1C5DF813-BECD-4A1D-9E6E-6B5C9D405566}" destId="{388DF32A-BD5B-4170-92C0-A7EA8FB31E40}" srcOrd="2" destOrd="0" presId="urn:microsoft.com/office/officeart/2008/layout/VerticalAccentList"/>
    <dgm:cxn modelId="{BEF05D7D-3699-40C2-9EBB-24ECF1902433}" type="presParOf" srcId="{1C5DF813-BECD-4A1D-9E6E-6B5C9D405566}" destId="{342AC89C-2B1F-4BA0-9AFE-DF4B2EC62D1B}" srcOrd="3" destOrd="0" presId="urn:microsoft.com/office/officeart/2008/layout/VerticalAccentList"/>
    <dgm:cxn modelId="{5C941731-8076-469B-BD10-A301FEB95426}" type="presParOf" srcId="{1C5DF813-BECD-4A1D-9E6E-6B5C9D405566}" destId="{BDA93B20-A656-40DD-A74A-6B0D7CD1F50C}" srcOrd="4" destOrd="0" presId="urn:microsoft.com/office/officeart/2008/layout/VerticalAccentList"/>
    <dgm:cxn modelId="{212E3E67-04AD-415A-9774-ED4A4B91A021}" type="presParOf" srcId="{1C5DF813-BECD-4A1D-9E6E-6B5C9D405566}" destId="{6E408D16-0363-4FB1-A920-1C6376F7A7D2}" srcOrd="5" destOrd="0" presId="urn:microsoft.com/office/officeart/2008/layout/VerticalAccentList"/>
    <dgm:cxn modelId="{7AEF0D16-9A0B-4026-90C9-23CC20FA2D6A}" type="presParOf" srcId="{1C5DF813-BECD-4A1D-9E6E-6B5C9D405566}" destId="{BF7102E7-F292-4170-BDE8-42696CD89456}" srcOrd="6" destOrd="0" presId="urn:microsoft.com/office/officeart/2008/layout/VerticalAccentList"/>
    <dgm:cxn modelId="{4241DE81-EEB6-4F91-A2A5-86C253965A25}" type="presParOf" srcId="{1C5DF813-BECD-4A1D-9E6E-6B5C9D405566}" destId="{A0B15574-87EA-4437-8D61-8C748DC2B0B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69AFD2-3C74-4636-9429-70A3F41161E4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9D2721A-9182-4122-9A14-B547424D9DB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680F25B-9FC8-4543-AEC7-F8ED1E8C5FF3}" type="parTrans" cxnId="{5CDBBC88-39C2-4A10-99DD-AC44C67ED4A0}">
      <dgm:prSet/>
      <dgm:spPr/>
      <dgm:t>
        <a:bodyPr/>
        <a:lstStyle/>
        <a:p>
          <a:endParaRPr lang="ru-RU"/>
        </a:p>
      </dgm:t>
    </dgm:pt>
    <dgm:pt modelId="{D4B25288-59FB-4922-8A7D-84FD31783EC5}" type="sibTrans" cxnId="{5CDBBC88-39C2-4A10-99DD-AC44C67ED4A0}">
      <dgm:prSet/>
      <dgm:spPr/>
      <dgm:t>
        <a:bodyPr/>
        <a:lstStyle/>
        <a:p>
          <a:endParaRPr lang="ru-RU"/>
        </a:p>
      </dgm:t>
    </dgm:pt>
    <dgm:pt modelId="{6715CDAE-736B-40B3-89C2-F42EE7E34651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создан 21 января 2021 года</a:t>
          </a:r>
          <a:endParaRPr lang="ru-RU" sz="2800" dirty="0">
            <a:solidFill>
              <a:schemeClr val="tx1"/>
            </a:solidFill>
            <a:effectLst/>
          </a:endParaRPr>
        </a:p>
      </dgm:t>
    </dgm:pt>
    <dgm:pt modelId="{688BF90A-A8F7-4D59-9B55-A747F046E0E0}" type="parTrans" cxnId="{587A6869-D482-4444-A8A9-434BACE0403E}">
      <dgm:prSet/>
      <dgm:spPr/>
      <dgm:t>
        <a:bodyPr/>
        <a:lstStyle/>
        <a:p>
          <a:endParaRPr lang="ru-RU"/>
        </a:p>
      </dgm:t>
    </dgm:pt>
    <dgm:pt modelId="{63388936-9389-4307-93E3-3DF9D69F8301}" type="sibTrans" cxnId="{587A6869-D482-4444-A8A9-434BACE0403E}">
      <dgm:prSet/>
      <dgm:spPr/>
      <dgm:t>
        <a:bodyPr/>
        <a:lstStyle/>
        <a:p>
          <a:endParaRPr lang="ru-RU"/>
        </a:p>
      </dgm:t>
    </dgm:pt>
    <dgm:pt modelId="{2444EB91-496C-448A-A90D-948A213B0393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569876D-DFB5-466C-A0C6-97A80C298DBA}" type="parTrans" cxnId="{A0B2A68B-DABD-445D-9EB3-A3EE7C05DC86}">
      <dgm:prSet/>
      <dgm:spPr/>
      <dgm:t>
        <a:bodyPr/>
        <a:lstStyle/>
        <a:p>
          <a:endParaRPr lang="ru-RU"/>
        </a:p>
      </dgm:t>
    </dgm:pt>
    <dgm:pt modelId="{CBEAE6FA-51A6-48F9-9DE7-8316BB1A04DC}" type="sibTrans" cxnId="{A0B2A68B-DABD-445D-9EB3-A3EE7C05DC86}">
      <dgm:prSet/>
      <dgm:spPr/>
      <dgm:t>
        <a:bodyPr/>
        <a:lstStyle/>
        <a:p>
          <a:endParaRPr lang="ru-RU"/>
        </a:p>
      </dgm:t>
    </dgm:pt>
    <dgm:pt modelId="{06BA002E-BA09-493F-B45B-C7BF79E9A21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действует на базе Администрации МО «Угранский район» Смоленской области 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EFD15701-3076-4D87-A57C-B48578664B07}" type="parTrans" cxnId="{2D06FAE8-538E-4BE6-BD03-D7E7156ECFD6}">
      <dgm:prSet/>
      <dgm:spPr/>
      <dgm:t>
        <a:bodyPr/>
        <a:lstStyle/>
        <a:p>
          <a:endParaRPr lang="ru-RU"/>
        </a:p>
      </dgm:t>
    </dgm:pt>
    <dgm:pt modelId="{D3C28BF1-0360-4EA0-9256-293DED9E9B6F}" type="sibTrans" cxnId="{2D06FAE8-538E-4BE6-BD03-D7E7156ECFD6}">
      <dgm:prSet/>
      <dgm:spPr/>
      <dgm:t>
        <a:bodyPr/>
        <a:lstStyle/>
        <a:p>
          <a:endParaRPr lang="ru-RU"/>
        </a:p>
      </dgm:t>
    </dgm:pt>
    <dgm:pt modelId="{372D3A4E-DDCE-49C8-AE3A-D9B727346E06}" type="pres">
      <dgm:prSet presAssocID="{A569AFD2-3C74-4636-9429-70A3F41161E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638A314-219A-4537-9FDC-DFD0912E3A85}" type="pres">
      <dgm:prSet presAssocID="{C9D2721A-9182-4122-9A14-B547424D9DBC}" presName="parenttextcomposite" presStyleCnt="0"/>
      <dgm:spPr/>
    </dgm:pt>
    <dgm:pt modelId="{D5CD835B-E8F1-48E5-8D81-C6C2756CFF85}" type="pres">
      <dgm:prSet presAssocID="{C9D2721A-9182-4122-9A14-B547424D9DBC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8707D-3BF2-41CD-B4EF-59F573E1E186}" type="pres">
      <dgm:prSet presAssocID="{C9D2721A-9182-4122-9A14-B547424D9DBC}" presName="composite" presStyleCnt="0"/>
      <dgm:spPr/>
    </dgm:pt>
    <dgm:pt modelId="{49D0DB4D-B8EA-4121-AD77-E603023D20E5}" type="pres">
      <dgm:prSet presAssocID="{C9D2721A-9182-4122-9A14-B547424D9DBC}" presName="chevron1" presStyleLbl="alignNode1" presStyleIdx="0" presStyleCnt="14"/>
      <dgm:spPr/>
    </dgm:pt>
    <dgm:pt modelId="{61761DC5-952F-4D74-8267-E0EF1752F00F}" type="pres">
      <dgm:prSet presAssocID="{C9D2721A-9182-4122-9A14-B547424D9DBC}" presName="chevron2" presStyleLbl="alignNode1" presStyleIdx="1" presStyleCnt="14"/>
      <dgm:spPr/>
    </dgm:pt>
    <dgm:pt modelId="{0BADF40B-8EC4-4456-A9A2-8A2114ACD8D2}" type="pres">
      <dgm:prSet presAssocID="{C9D2721A-9182-4122-9A14-B547424D9DBC}" presName="chevron3" presStyleLbl="alignNode1" presStyleIdx="2" presStyleCnt="14"/>
      <dgm:spPr/>
    </dgm:pt>
    <dgm:pt modelId="{4CFDDA93-9DFE-4670-8CAD-C9F2E0343ACC}" type="pres">
      <dgm:prSet presAssocID="{C9D2721A-9182-4122-9A14-B547424D9DBC}" presName="chevron4" presStyleLbl="alignNode1" presStyleIdx="3" presStyleCnt="14"/>
      <dgm:spPr/>
    </dgm:pt>
    <dgm:pt modelId="{1218AC35-1645-47CE-9178-CA63A045812D}" type="pres">
      <dgm:prSet presAssocID="{C9D2721A-9182-4122-9A14-B547424D9DBC}" presName="chevron5" presStyleLbl="alignNode1" presStyleIdx="4" presStyleCnt="14"/>
      <dgm:spPr/>
    </dgm:pt>
    <dgm:pt modelId="{B50AC4F1-9AF6-498C-9514-A22D5BE7F951}" type="pres">
      <dgm:prSet presAssocID="{C9D2721A-9182-4122-9A14-B547424D9DBC}" presName="chevron6" presStyleLbl="alignNode1" presStyleIdx="5" presStyleCnt="14"/>
      <dgm:spPr/>
    </dgm:pt>
    <dgm:pt modelId="{902AEA14-CF4C-4DA2-968A-66F1C1CD16C8}" type="pres">
      <dgm:prSet presAssocID="{C9D2721A-9182-4122-9A14-B547424D9DBC}" presName="chevron7" presStyleLbl="alignNode1" presStyleIdx="6" presStyleCnt="14"/>
      <dgm:spPr/>
    </dgm:pt>
    <dgm:pt modelId="{392E8A4F-7AAF-439C-B4E0-DB167AD37BA0}" type="pres">
      <dgm:prSet presAssocID="{C9D2721A-9182-4122-9A14-B547424D9DBC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89AEE-F28C-4B55-805A-F79DDF139397}" type="pres">
      <dgm:prSet presAssocID="{D4B25288-59FB-4922-8A7D-84FD31783EC5}" presName="sibTrans" presStyleCnt="0"/>
      <dgm:spPr/>
    </dgm:pt>
    <dgm:pt modelId="{9FE7EAD4-AC6C-45F4-909B-BEE7A36253D3}" type="pres">
      <dgm:prSet presAssocID="{2444EB91-496C-448A-A90D-948A213B0393}" presName="parenttextcomposite" presStyleCnt="0"/>
      <dgm:spPr/>
    </dgm:pt>
    <dgm:pt modelId="{08E38532-47EB-4719-AB6C-CC281AD3E6EB}" type="pres">
      <dgm:prSet presAssocID="{2444EB91-496C-448A-A90D-948A213B0393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D8606-90A2-468A-B4B4-EA7C23942973}" type="pres">
      <dgm:prSet presAssocID="{2444EB91-496C-448A-A90D-948A213B0393}" presName="composite" presStyleCnt="0"/>
      <dgm:spPr/>
    </dgm:pt>
    <dgm:pt modelId="{EA9A32B4-A3D3-49E5-9263-CDD4DEFF7F80}" type="pres">
      <dgm:prSet presAssocID="{2444EB91-496C-448A-A90D-948A213B0393}" presName="chevron1" presStyleLbl="alignNode1" presStyleIdx="7" presStyleCnt="14"/>
      <dgm:spPr/>
    </dgm:pt>
    <dgm:pt modelId="{B71BE716-60FC-449A-8052-AD8A26F58106}" type="pres">
      <dgm:prSet presAssocID="{2444EB91-496C-448A-A90D-948A213B0393}" presName="chevron2" presStyleLbl="alignNode1" presStyleIdx="8" presStyleCnt="14"/>
      <dgm:spPr/>
    </dgm:pt>
    <dgm:pt modelId="{F887CC5D-0651-4D9D-8F1B-1CC739875F52}" type="pres">
      <dgm:prSet presAssocID="{2444EB91-496C-448A-A90D-948A213B0393}" presName="chevron3" presStyleLbl="alignNode1" presStyleIdx="9" presStyleCnt="14"/>
      <dgm:spPr/>
    </dgm:pt>
    <dgm:pt modelId="{9F1EA290-CE54-4A6A-9003-D49F1C8CE279}" type="pres">
      <dgm:prSet presAssocID="{2444EB91-496C-448A-A90D-948A213B0393}" presName="chevron4" presStyleLbl="alignNode1" presStyleIdx="10" presStyleCnt="14"/>
      <dgm:spPr/>
    </dgm:pt>
    <dgm:pt modelId="{90EE9C74-3CBD-4401-80EC-866314B796F3}" type="pres">
      <dgm:prSet presAssocID="{2444EB91-496C-448A-A90D-948A213B0393}" presName="chevron5" presStyleLbl="alignNode1" presStyleIdx="11" presStyleCnt="14"/>
      <dgm:spPr/>
    </dgm:pt>
    <dgm:pt modelId="{5FCF4E3C-011A-40DD-B0CF-AB3F2FC2C118}" type="pres">
      <dgm:prSet presAssocID="{2444EB91-496C-448A-A90D-948A213B0393}" presName="chevron6" presStyleLbl="alignNode1" presStyleIdx="12" presStyleCnt="14"/>
      <dgm:spPr/>
    </dgm:pt>
    <dgm:pt modelId="{7CD80A43-EEC3-4333-98D6-50E41F095F59}" type="pres">
      <dgm:prSet presAssocID="{2444EB91-496C-448A-A90D-948A213B0393}" presName="chevron7" presStyleLbl="alignNode1" presStyleIdx="13" presStyleCnt="14"/>
      <dgm:spPr/>
      <dgm:t>
        <a:bodyPr/>
        <a:lstStyle/>
        <a:p>
          <a:endParaRPr lang="ru-RU"/>
        </a:p>
      </dgm:t>
    </dgm:pt>
    <dgm:pt modelId="{C28E6389-05D5-4C94-A159-A6DF58985295}" type="pres">
      <dgm:prSet presAssocID="{2444EB91-496C-448A-A90D-948A213B0393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E0E2B-222A-4E25-B8D5-3DF93567F48A}" type="presOf" srcId="{06BA002E-BA09-493F-B45B-C7BF79E9A217}" destId="{C28E6389-05D5-4C94-A159-A6DF58985295}" srcOrd="0" destOrd="0" presId="urn:microsoft.com/office/officeart/2008/layout/VerticalAccentList"/>
    <dgm:cxn modelId="{778BB4F3-6ABD-4588-9913-B5642F8C8FBA}" type="presOf" srcId="{2444EB91-496C-448A-A90D-948A213B0393}" destId="{08E38532-47EB-4719-AB6C-CC281AD3E6EB}" srcOrd="0" destOrd="0" presId="urn:microsoft.com/office/officeart/2008/layout/VerticalAccentList"/>
    <dgm:cxn modelId="{BDC62ED8-A8F4-454D-94F4-5C8555BA4471}" type="presOf" srcId="{6715CDAE-736B-40B3-89C2-F42EE7E34651}" destId="{392E8A4F-7AAF-439C-B4E0-DB167AD37BA0}" srcOrd="0" destOrd="0" presId="urn:microsoft.com/office/officeart/2008/layout/VerticalAccentList"/>
    <dgm:cxn modelId="{A0B2A68B-DABD-445D-9EB3-A3EE7C05DC86}" srcId="{A569AFD2-3C74-4636-9429-70A3F41161E4}" destId="{2444EB91-496C-448A-A90D-948A213B0393}" srcOrd="1" destOrd="0" parTransId="{5569876D-DFB5-466C-A0C6-97A80C298DBA}" sibTransId="{CBEAE6FA-51A6-48F9-9DE7-8316BB1A04DC}"/>
    <dgm:cxn modelId="{587A6869-D482-4444-A8A9-434BACE0403E}" srcId="{C9D2721A-9182-4122-9A14-B547424D9DBC}" destId="{6715CDAE-736B-40B3-89C2-F42EE7E34651}" srcOrd="0" destOrd="0" parTransId="{688BF90A-A8F7-4D59-9B55-A747F046E0E0}" sibTransId="{63388936-9389-4307-93E3-3DF9D69F8301}"/>
    <dgm:cxn modelId="{5CDBBC88-39C2-4A10-99DD-AC44C67ED4A0}" srcId="{A569AFD2-3C74-4636-9429-70A3F41161E4}" destId="{C9D2721A-9182-4122-9A14-B547424D9DBC}" srcOrd="0" destOrd="0" parTransId="{5680F25B-9FC8-4543-AEC7-F8ED1E8C5FF3}" sibTransId="{D4B25288-59FB-4922-8A7D-84FD31783EC5}"/>
    <dgm:cxn modelId="{65C19595-B39E-4A8F-8088-18C53E63DD2E}" type="presOf" srcId="{A569AFD2-3C74-4636-9429-70A3F41161E4}" destId="{372D3A4E-DDCE-49C8-AE3A-D9B727346E06}" srcOrd="0" destOrd="0" presId="urn:microsoft.com/office/officeart/2008/layout/VerticalAccentList"/>
    <dgm:cxn modelId="{2D06FAE8-538E-4BE6-BD03-D7E7156ECFD6}" srcId="{2444EB91-496C-448A-A90D-948A213B0393}" destId="{06BA002E-BA09-493F-B45B-C7BF79E9A217}" srcOrd="0" destOrd="0" parTransId="{EFD15701-3076-4D87-A57C-B48578664B07}" sibTransId="{D3C28BF1-0360-4EA0-9256-293DED9E9B6F}"/>
    <dgm:cxn modelId="{7B6F5698-DC5C-4CEE-8935-8697E53C5033}" type="presOf" srcId="{C9D2721A-9182-4122-9A14-B547424D9DBC}" destId="{D5CD835B-E8F1-48E5-8D81-C6C2756CFF85}" srcOrd="0" destOrd="0" presId="urn:microsoft.com/office/officeart/2008/layout/VerticalAccentList"/>
    <dgm:cxn modelId="{3A4AE0D8-F53E-426A-9737-E260C59D312A}" type="presParOf" srcId="{372D3A4E-DDCE-49C8-AE3A-D9B727346E06}" destId="{8638A314-219A-4537-9FDC-DFD0912E3A85}" srcOrd="0" destOrd="0" presId="urn:microsoft.com/office/officeart/2008/layout/VerticalAccentList"/>
    <dgm:cxn modelId="{02BCBD80-33DE-4C38-8073-92407EAEC590}" type="presParOf" srcId="{8638A314-219A-4537-9FDC-DFD0912E3A85}" destId="{D5CD835B-E8F1-48E5-8D81-C6C2756CFF85}" srcOrd="0" destOrd="0" presId="urn:microsoft.com/office/officeart/2008/layout/VerticalAccentList"/>
    <dgm:cxn modelId="{AB653C25-AA1F-46EC-9A87-4F0D3AB2A437}" type="presParOf" srcId="{372D3A4E-DDCE-49C8-AE3A-D9B727346E06}" destId="{7A28707D-3BF2-41CD-B4EF-59F573E1E186}" srcOrd="1" destOrd="0" presId="urn:microsoft.com/office/officeart/2008/layout/VerticalAccentList"/>
    <dgm:cxn modelId="{EB8A1807-0404-4374-8A2F-703CDEC24A63}" type="presParOf" srcId="{7A28707D-3BF2-41CD-B4EF-59F573E1E186}" destId="{49D0DB4D-B8EA-4121-AD77-E603023D20E5}" srcOrd="0" destOrd="0" presId="urn:microsoft.com/office/officeart/2008/layout/VerticalAccentList"/>
    <dgm:cxn modelId="{3B15C685-54F0-4C64-8900-23AAA029B5F5}" type="presParOf" srcId="{7A28707D-3BF2-41CD-B4EF-59F573E1E186}" destId="{61761DC5-952F-4D74-8267-E0EF1752F00F}" srcOrd="1" destOrd="0" presId="urn:microsoft.com/office/officeart/2008/layout/VerticalAccentList"/>
    <dgm:cxn modelId="{0BB57912-AB29-40C5-889A-5ACC6227E10C}" type="presParOf" srcId="{7A28707D-3BF2-41CD-B4EF-59F573E1E186}" destId="{0BADF40B-8EC4-4456-A9A2-8A2114ACD8D2}" srcOrd="2" destOrd="0" presId="urn:microsoft.com/office/officeart/2008/layout/VerticalAccentList"/>
    <dgm:cxn modelId="{6AE8DABB-747D-4B63-BE35-DF24BABB68AA}" type="presParOf" srcId="{7A28707D-3BF2-41CD-B4EF-59F573E1E186}" destId="{4CFDDA93-9DFE-4670-8CAD-C9F2E0343ACC}" srcOrd="3" destOrd="0" presId="urn:microsoft.com/office/officeart/2008/layout/VerticalAccentList"/>
    <dgm:cxn modelId="{930D56D3-A82A-4A66-8FE5-640F7D26C8CB}" type="presParOf" srcId="{7A28707D-3BF2-41CD-B4EF-59F573E1E186}" destId="{1218AC35-1645-47CE-9178-CA63A045812D}" srcOrd="4" destOrd="0" presId="urn:microsoft.com/office/officeart/2008/layout/VerticalAccentList"/>
    <dgm:cxn modelId="{A91FD83A-14D2-4F61-B7EF-0FBAC67F8CC8}" type="presParOf" srcId="{7A28707D-3BF2-41CD-B4EF-59F573E1E186}" destId="{B50AC4F1-9AF6-498C-9514-A22D5BE7F951}" srcOrd="5" destOrd="0" presId="urn:microsoft.com/office/officeart/2008/layout/VerticalAccentList"/>
    <dgm:cxn modelId="{7F49BC5F-1580-4F82-96FE-5256B37A4520}" type="presParOf" srcId="{7A28707D-3BF2-41CD-B4EF-59F573E1E186}" destId="{902AEA14-CF4C-4DA2-968A-66F1C1CD16C8}" srcOrd="6" destOrd="0" presId="urn:microsoft.com/office/officeart/2008/layout/VerticalAccentList"/>
    <dgm:cxn modelId="{33546224-A20D-486B-BE98-88EB2FC042DB}" type="presParOf" srcId="{7A28707D-3BF2-41CD-B4EF-59F573E1E186}" destId="{392E8A4F-7AAF-439C-B4E0-DB167AD37BA0}" srcOrd="7" destOrd="0" presId="urn:microsoft.com/office/officeart/2008/layout/VerticalAccentList"/>
    <dgm:cxn modelId="{53C8D9EF-FDF8-4948-B14C-F7054BB7DF35}" type="presParOf" srcId="{372D3A4E-DDCE-49C8-AE3A-D9B727346E06}" destId="{99B89AEE-F28C-4B55-805A-F79DDF139397}" srcOrd="2" destOrd="0" presId="urn:microsoft.com/office/officeart/2008/layout/VerticalAccentList"/>
    <dgm:cxn modelId="{930739A7-7D45-4F50-97AE-F357B490B890}" type="presParOf" srcId="{372D3A4E-DDCE-49C8-AE3A-D9B727346E06}" destId="{9FE7EAD4-AC6C-45F4-909B-BEE7A36253D3}" srcOrd="3" destOrd="0" presId="urn:microsoft.com/office/officeart/2008/layout/VerticalAccentList"/>
    <dgm:cxn modelId="{F6308FFC-B095-41FC-8298-06DC6BEAD191}" type="presParOf" srcId="{9FE7EAD4-AC6C-45F4-909B-BEE7A36253D3}" destId="{08E38532-47EB-4719-AB6C-CC281AD3E6EB}" srcOrd="0" destOrd="0" presId="urn:microsoft.com/office/officeart/2008/layout/VerticalAccentList"/>
    <dgm:cxn modelId="{23E8983A-0CC4-454F-B95E-EFF19775D269}" type="presParOf" srcId="{372D3A4E-DDCE-49C8-AE3A-D9B727346E06}" destId="{917D8606-90A2-468A-B4B4-EA7C23942973}" srcOrd="4" destOrd="0" presId="urn:microsoft.com/office/officeart/2008/layout/VerticalAccentList"/>
    <dgm:cxn modelId="{2AEDA7A3-424F-47D2-A1EB-8A647D45A7C3}" type="presParOf" srcId="{917D8606-90A2-468A-B4B4-EA7C23942973}" destId="{EA9A32B4-A3D3-49E5-9263-CDD4DEFF7F80}" srcOrd="0" destOrd="0" presId="urn:microsoft.com/office/officeart/2008/layout/VerticalAccentList"/>
    <dgm:cxn modelId="{43753826-BE51-481E-96C8-AF98325E3462}" type="presParOf" srcId="{917D8606-90A2-468A-B4B4-EA7C23942973}" destId="{B71BE716-60FC-449A-8052-AD8A26F58106}" srcOrd="1" destOrd="0" presId="urn:microsoft.com/office/officeart/2008/layout/VerticalAccentList"/>
    <dgm:cxn modelId="{64A77A6E-21E4-4457-8976-D2C3A35656E3}" type="presParOf" srcId="{917D8606-90A2-468A-B4B4-EA7C23942973}" destId="{F887CC5D-0651-4D9D-8F1B-1CC739875F52}" srcOrd="2" destOrd="0" presId="urn:microsoft.com/office/officeart/2008/layout/VerticalAccentList"/>
    <dgm:cxn modelId="{DE972DBF-20DC-41C2-8787-18B798C26886}" type="presParOf" srcId="{917D8606-90A2-468A-B4B4-EA7C23942973}" destId="{9F1EA290-CE54-4A6A-9003-D49F1C8CE279}" srcOrd="3" destOrd="0" presId="urn:microsoft.com/office/officeart/2008/layout/VerticalAccentList"/>
    <dgm:cxn modelId="{E51337BE-D269-40D1-ACB2-25D57F56E977}" type="presParOf" srcId="{917D8606-90A2-468A-B4B4-EA7C23942973}" destId="{90EE9C74-3CBD-4401-80EC-866314B796F3}" srcOrd="4" destOrd="0" presId="urn:microsoft.com/office/officeart/2008/layout/VerticalAccentList"/>
    <dgm:cxn modelId="{A4BCD1C3-443E-479C-8170-1D7F7B79D47D}" type="presParOf" srcId="{917D8606-90A2-468A-B4B4-EA7C23942973}" destId="{5FCF4E3C-011A-40DD-B0CF-AB3F2FC2C118}" srcOrd="5" destOrd="0" presId="urn:microsoft.com/office/officeart/2008/layout/VerticalAccentList"/>
    <dgm:cxn modelId="{A013B85A-6F8A-46D3-9FFA-E76751E0C428}" type="presParOf" srcId="{917D8606-90A2-468A-B4B4-EA7C23942973}" destId="{7CD80A43-EEC3-4333-98D6-50E41F095F59}" srcOrd="6" destOrd="0" presId="urn:microsoft.com/office/officeart/2008/layout/VerticalAccentList"/>
    <dgm:cxn modelId="{52571923-4453-4E48-891E-5C7FDB078273}" type="presParOf" srcId="{917D8606-90A2-468A-B4B4-EA7C23942973}" destId="{C28E6389-05D5-4C94-A159-A6DF5898529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32DB9A-86F8-4EF0-9666-D3C47919A85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9E3DCD0-7DEB-4EBF-BCB5-A0A285AC6B0E}">
      <dgm:prSet custT="1"/>
      <dgm:spPr/>
      <dgm:t>
        <a:bodyPr/>
        <a:lstStyle/>
        <a:p>
          <a:r>
            <a:rPr lang="ru-RU" sz="2000" dirty="0" smtClean="0">
              <a:latin typeface="Constantia" panose="02030602050306030303" pitchFamily="18" charset="0"/>
            </a:rPr>
            <a:t>- поддержка молодежных добровольческих инициатив;</a:t>
          </a:r>
          <a:endParaRPr lang="ru-RU" sz="2000" dirty="0">
            <a:latin typeface="Constantia" panose="02030602050306030303" pitchFamily="18" charset="0"/>
          </a:endParaRPr>
        </a:p>
      </dgm:t>
    </dgm:pt>
    <dgm:pt modelId="{B8CD000E-A3BF-41BE-A7AC-BDC512C0894D}" type="parTrans" cxnId="{03033243-16C5-49B1-A0FA-4F31616EC31C}">
      <dgm:prSet/>
      <dgm:spPr/>
      <dgm:t>
        <a:bodyPr/>
        <a:lstStyle/>
        <a:p>
          <a:endParaRPr lang="ru-RU"/>
        </a:p>
      </dgm:t>
    </dgm:pt>
    <dgm:pt modelId="{FE70E61F-A0D9-424C-977D-B6C6277A9EAD}" type="sibTrans" cxnId="{03033243-16C5-49B1-A0FA-4F31616EC31C}">
      <dgm:prSet/>
      <dgm:spPr/>
      <dgm:t>
        <a:bodyPr/>
        <a:lstStyle/>
        <a:p>
          <a:endParaRPr lang="ru-RU"/>
        </a:p>
      </dgm:t>
    </dgm:pt>
    <dgm:pt modelId="{D3D5C39C-D73E-4B14-B9F5-17C6BF3D3DAF}">
      <dgm:prSet custT="1"/>
      <dgm:spPr/>
      <dgm:t>
        <a:bodyPr/>
        <a:lstStyle/>
        <a:p>
          <a:r>
            <a:rPr lang="ru-RU" sz="1800" dirty="0" smtClean="0">
              <a:latin typeface="Constantia" panose="02030602050306030303" pitchFamily="18" charset="0"/>
            </a:rPr>
            <a:t>- создание базы данных о деятельности волонтерских объединений(отрядов);</a:t>
          </a:r>
          <a:endParaRPr lang="ru-RU" sz="1800" dirty="0">
            <a:latin typeface="Constantia" panose="02030602050306030303" pitchFamily="18" charset="0"/>
          </a:endParaRPr>
        </a:p>
      </dgm:t>
    </dgm:pt>
    <dgm:pt modelId="{AD29482A-D146-42C8-BA53-52ECB24056E9}" type="parTrans" cxnId="{F761E4BA-6F63-4F3B-B2A1-8E39F3484D01}">
      <dgm:prSet/>
      <dgm:spPr/>
      <dgm:t>
        <a:bodyPr/>
        <a:lstStyle/>
        <a:p>
          <a:endParaRPr lang="ru-RU"/>
        </a:p>
      </dgm:t>
    </dgm:pt>
    <dgm:pt modelId="{6216457B-C4FB-466B-977B-CFBD501B9676}" type="sibTrans" cxnId="{F761E4BA-6F63-4F3B-B2A1-8E39F3484D01}">
      <dgm:prSet/>
      <dgm:spPr/>
      <dgm:t>
        <a:bodyPr/>
        <a:lstStyle/>
        <a:p>
          <a:endParaRPr lang="ru-RU"/>
        </a:p>
      </dgm:t>
    </dgm:pt>
    <dgm:pt modelId="{13B020BC-9680-4D0B-9717-220FA785141E}">
      <dgm:prSet custT="1"/>
      <dgm:spPr/>
      <dgm:t>
        <a:bodyPr/>
        <a:lstStyle/>
        <a:p>
          <a:r>
            <a:rPr lang="ru-RU" sz="2000" dirty="0" smtClean="0">
              <a:latin typeface="Constantia" panose="02030602050306030303" pitchFamily="18" charset="0"/>
            </a:rPr>
            <a:t>- вовлечение молодежи в добровольческие проекты и мероприятия;</a:t>
          </a:r>
          <a:endParaRPr lang="ru-RU" sz="2000" dirty="0">
            <a:latin typeface="Constantia" panose="02030602050306030303" pitchFamily="18" charset="0"/>
          </a:endParaRPr>
        </a:p>
      </dgm:t>
    </dgm:pt>
    <dgm:pt modelId="{71FF25F5-F3A8-4527-B68F-FFCC412A2A6A}" type="parTrans" cxnId="{DD606531-4080-4A27-9497-BD2A2385D117}">
      <dgm:prSet/>
      <dgm:spPr/>
      <dgm:t>
        <a:bodyPr/>
        <a:lstStyle/>
        <a:p>
          <a:endParaRPr lang="ru-RU"/>
        </a:p>
      </dgm:t>
    </dgm:pt>
    <dgm:pt modelId="{ED6E0D65-0948-4760-8FFA-06CA033DCCE6}" type="sibTrans" cxnId="{DD606531-4080-4A27-9497-BD2A2385D117}">
      <dgm:prSet/>
      <dgm:spPr/>
      <dgm:t>
        <a:bodyPr/>
        <a:lstStyle/>
        <a:p>
          <a:endParaRPr lang="ru-RU"/>
        </a:p>
      </dgm:t>
    </dgm:pt>
    <dgm:pt modelId="{490E8884-03F7-4EF2-83BD-94D900AAD8F8}">
      <dgm:prSet custT="1"/>
      <dgm:spPr/>
      <dgm:t>
        <a:bodyPr/>
        <a:lstStyle/>
        <a:p>
          <a:r>
            <a:rPr lang="ru-RU" sz="1600" dirty="0" smtClean="0">
              <a:latin typeface="Constantia" panose="02030602050306030303" pitchFamily="18" charset="0"/>
            </a:rPr>
            <a:t>- формирование активной позиции к добровольчеству у подростков и молодежи;</a:t>
          </a:r>
          <a:endParaRPr lang="ru-RU" sz="1600" dirty="0">
            <a:latin typeface="Constantia" panose="02030602050306030303" pitchFamily="18" charset="0"/>
          </a:endParaRPr>
        </a:p>
      </dgm:t>
    </dgm:pt>
    <dgm:pt modelId="{9BE9C2D0-2614-4342-9D01-B05CF1C32781}" type="parTrans" cxnId="{8B1BBF57-AA41-4F10-BB55-6CA3A80A71D5}">
      <dgm:prSet/>
      <dgm:spPr/>
      <dgm:t>
        <a:bodyPr/>
        <a:lstStyle/>
        <a:p>
          <a:endParaRPr lang="ru-RU"/>
        </a:p>
      </dgm:t>
    </dgm:pt>
    <dgm:pt modelId="{37A2FFB9-7D21-4E98-B366-AA6F6DC70440}" type="sibTrans" cxnId="{8B1BBF57-AA41-4F10-BB55-6CA3A80A71D5}">
      <dgm:prSet/>
      <dgm:spPr/>
      <dgm:t>
        <a:bodyPr/>
        <a:lstStyle/>
        <a:p>
          <a:endParaRPr lang="ru-RU"/>
        </a:p>
      </dgm:t>
    </dgm:pt>
    <dgm:pt modelId="{02E52C8F-C614-4812-ABA2-1ECF359FE7CA}">
      <dgm:prSet custT="1"/>
      <dgm:spPr/>
      <dgm:t>
        <a:bodyPr/>
        <a:lstStyle/>
        <a:p>
          <a:r>
            <a:rPr lang="ru-RU" sz="1400" dirty="0" smtClean="0">
              <a:latin typeface="Constantia" panose="02030602050306030303" pitchFamily="18" charset="0"/>
            </a:rPr>
            <a:t>- участие в подготовке и проведении массовых социально-культурных, информационно-просветительских и спортивных мероприятий;</a:t>
          </a:r>
          <a:endParaRPr lang="ru-RU" sz="1400" dirty="0">
            <a:latin typeface="Constantia" panose="02030602050306030303" pitchFamily="18" charset="0"/>
          </a:endParaRPr>
        </a:p>
      </dgm:t>
    </dgm:pt>
    <dgm:pt modelId="{948F6B90-A45A-407A-869D-BDBB10918689}" type="parTrans" cxnId="{2F6D02A1-8DCC-4AE6-8964-C9245DF9069D}">
      <dgm:prSet/>
      <dgm:spPr/>
      <dgm:t>
        <a:bodyPr/>
        <a:lstStyle/>
        <a:p>
          <a:endParaRPr lang="ru-RU"/>
        </a:p>
      </dgm:t>
    </dgm:pt>
    <dgm:pt modelId="{AEB04135-CE70-4E7B-A391-8596857D2185}" type="sibTrans" cxnId="{2F6D02A1-8DCC-4AE6-8964-C9245DF9069D}">
      <dgm:prSet/>
      <dgm:spPr/>
      <dgm:t>
        <a:bodyPr/>
        <a:lstStyle/>
        <a:p>
          <a:endParaRPr lang="ru-RU"/>
        </a:p>
      </dgm:t>
    </dgm:pt>
    <dgm:pt modelId="{68D96494-2247-45C2-9C00-DD95E42FE8F4}">
      <dgm:prSet/>
      <dgm:spPr/>
      <dgm:t>
        <a:bodyPr/>
        <a:lstStyle/>
        <a:p>
          <a:r>
            <a:rPr lang="ru-RU" dirty="0" smtClean="0">
              <a:latin typeface="Constantia" panose="02030602050306030303" pitchFamily="18" charset="0"/>
            </a:rPr>
            <a:t>- реализация программ профилактической и информационно-пропагандистской направленности; </a:t>
          </a:r>
          <a:endParaRPr lang="ru-RU" dirty="0">
            <a:latin typeface="Constantia" panose="02030602050306030303" pitchFamily="18" charset="0"/>
          </a:endParaRPr>
        </a:p>
      </dgm:t>
    </dgm:pt>
    <dgm:pt modelId="{B7B1237A-8089-47E4-905D-9D4B49FF0FF2}" type="parTrans" cxnId="{47CA5F4D-31E6-4F67-BD76-E0E287D1D48B}">
      <dgm:prSet/>
      <dgm:spPr/>
      <dgm:t>
        <a:bodyPr/>
        <a:lstStyle/>
        <a:p>
          <a:endParaRPr lang="ru-RU"/>
        </a:p>
      </dgm:t>
    </dgm:pt>
    <dgm:pt modelId="{186AE28E-8859-4519-AD80-D69209A6EEE6}" type="sibTrans" cxnId="{47CA5F4D-31E6-4F67-BD76-E0E287D1D48B}">
      <dgm:prSet/>
      <dgm:spPr/>
      <dgm:t>
        <a:bodyPr/>
        <a:lstStyle/>
        <a:p>
          <a:endParaRPr lang="ru-RU"/>
        </a:p>
      </dgm:t>
    </dgm:pt>
    <dgm:pt modelId="{F8F8697C-3D54-4C9E-9645-1742FF4A7BB3}">
      <dgm:prSet custT="1"/>
      <dgm:spPr/>
      <dgm:t>
        <a:bodyPr/>
        <a:lstStyle/>
        <a:p>
          <a:r>
            <a:rPr lang="ru-RU" sz="1600" dirty="0" smtClean="0">
              <a:latin typeface="Constantia" panose="02030602050306030303" pitchFamily="18" charset="0"/>
            </a:rPr>
            <a:t>- организация обучающих семинаров для участников волонтерского движения;</a:t>
          </a:r>
          <a:endParaRPr lang="ru-RU" sz="1600" dirty="0">
            <a:latin typeface="Constantia" panose="02030602050306030303" pitchFamily="18" charset="0"/>
          </a:endParaRPr>
        </a:p>
      </dgm:t>
    </dgm:pt>
    <dgm:pt modelId="{F9A367E7-B265-455E-BE9B-360093AC1E44}" type="parTrans" cxnId="{55677978-0660-4CE2-82A4-CE2E5116C02D}">
      <dgm:prSet/>
      <dgm:spPr/>
      <dgm:t>
        <a:bodyPr/>
        <a:lstStyle/>
        <a:p>
          <a:endParaRPr lang="ru-RU"/>
        </a:p>
      </dgm:t>
    </dgm:pt>
    <dgm:pt modelId="{AA8F038F-153B-40D8-A641-AFDB2032478B}" type="sibTrans" cxnId="{55677978-0660-4CE2-82A4-CE2E5116C02D}">
      <dgm:prSet/>
      <dgm:spPr/>
      <dgm:t>
        <a:bodyPr/>
        <a:lstStyle/>
        <a:p>
          <a:endParaRPr lang="ru-RU"/>
        </a:p>
      </dgm:t>
    </dgm:pt>
    <dgm:pt modelId="{6F7238A5-4141-474D-842A-E9574A901414}">
      <dgm:prSet custT="1"/>
      <dgm:spPr/>
      <dgm:t>
        <a:bodyPr/>
        <a:lstStyle/>
        <a:p>
          <a:r>
            <a:rPr lang="ru-RU" sz="2000" dirty="0" smtClean="0">
              <a:latin typeface="Constantia" panose="02030602050306030303" pitchFamily="18" charset="0"/>
            </a:rPr>
            <a:t>- осуществление рекламно-информационной деятельности;</a:t>
          </a:r>
          <a:endParaRPr lang="ru-RU" sz="2000" dirty="0">
            <a:latin typeface="Constantia" panose="02030602050306030303" pitchFamily="18" charset="0"/>
          </a:endParaRPr>
        </a:p>
      </dgm:t>
    </dgm:pt>
    <dgm:pt modelId="{B43E4447-ED17-43B6-B85F-93AE8C65437B}" type="parTrans" cxnId="{DE28449E-0D01-41E2-ABD6-940504707349}">
      <dgm:prSet/>
      <dgm:spPr/>
      <dgm:t>
        <a:bodyPr/>
        <a:lstStyle/>
        <a:p>
          <a:endParaRPr lang="ru-RU"/>
        </a:p>
      </dgm:t>
    </dgm:pt>
    <dgm:pt modelId="{F93A5333-6703-4ED1-A393-B9F17FF7603E}" type="sibTrans" cxnId="{DE28449E-0D01-41E2-ABD6-940504707349}">
      <dgm:prSet/>
      <dgm:spPr/>
      <dgm:t>
        <a:bodyPr/>
        <a:lstStyle/>
        <a:p>
          <a:endParaRPr lang="ru-RU"/>
        </a:p>
      </dgm:t>
    </dgm:pt>
    <dgm:pt modelId="{459E6DCC-652B-4B52-9892-89F2424D5499}">
      <dgm:prSet/>
      <dgm:spPr/>
      <dgm:t>
        <a:bodyPr/>
        <a:lstStyle/>
        <a:p>
          <a:r>
            <a:rPr lang="ru-RU" dirty="0" smtClean="0">
              <a:latin typeface="Constantia" panose="02030602050306030303" pitchFamily="18" charset="0"/>
            </a:rPr>
            <a:t>- обеспечение взаимодействия с другими общественными (волонтерскими) организациями для совместной социально-значимой деятельности и с целью обмена опытом</a:t>
          </a:r>
          <a:endParaRPr lang="ru-RU" dirty="0">
            <a:latin typeface="Constantia" panose="02030602050306030303" pitchFamily="18" charset="0"/>
          </a:endParaRPr>
        </a:p>
      </dgm:t>
    </dgm:pt>
    <dgm:pt modelId="{65465F23-4E53-4C38-A2ED-0A145C2A1FD5}" type="parTrans" cxnId="{EEE90D0A-CE03-42FE-9C36-90AEBCE9F52D}">
      <dgm:prSet/>
      <dgm:spPr/>
      <dgm:t>
        <a:bodyPr/>
        <a:lstStyle/>
        <a:p>
          <a:endParaRPr lang="ru-RU"/>
        </a:p>
      </dgm:t>
    </dgm:pt>
    <dgm:pt modelId="{F27C9B41-9545-4271-9A48-DBBEC4A11B6D}" type="sibTrans" cxnId="{EEE90D0A-CE03-42FE-9C36-90AEBCE9F52D}">
      <dgm:prSet/>
      <dgm:spPr/>
      <dgm:t>
        <a:bodyPr/>
        <a:lstStyle/>
        <a:p>
          <a:endParaRPr lang="ru-RU"/>
        </a:p>
      </dgm:t>
    </dgm:pt>
    <dgm:pt modelId="{5C75F19C-1049-4F6E-8BF2-FF00B97680B4}" type="pres">
      <dgm:prSet presAssocID="{9E32DB9A-86F8-4EF0-9666-D3C47919A8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59F470-4D1C-450E-821F-92C285576811}" type="pres">
      <dgm:prSet presAssocID="{19E3DCD0-7DEB-4EBF-BCB5-A0A285AC6B0E}" presName="thickLine" presStyleLbl="alignNode1" presStyleIdx="0" presStyleCnt="9"/>
      <dgm:spPr/>
    </dgm:pt>
    <dgm:pt modelId="{20B237A0-A329-4AE6-A9B9-2E48FA74D0BB}" type="pres">
      <dgm:prSet presAssocID="{19E3DCD0-7DEB-4EBF-BCB5-A0A285AC6B0E}" presName="horz1" presStyleCnt="0"/>
      <dgm:spPr/>
    </dgm:pt>
    <dgm:pt modelId="{CF04F0EE-3D3F-4D81-834E-0BA73DAB41E5}" type="pres">
      <dgm:prSet presAssocID="{19E3DCD0-7DEB-4EBF-BCB5-A0A285AC6B0E}" presName="tx1" presStyleLbl="revTx" presStyleIdx="0" presStyleCnt="9" custScaleX="500000" custLinFactNeighborX="40003" custLinFactNeighborY="6539"/>
      <dgm:spPr/>
      <dgm:t>
        <a:bodyPr/>
        <a:lstStyle/>
        <a:p>
          <a:endParaRPr lang="ru-RU"/>
        </a:p>
      </dgm:t>
    </dgm:pt>
    <dgm:pt modelId="{A4F09A19-104A-4F2F-AE84-D6B8241AFF00}" type="pres">
      <dgm:prSet presAssocID="{19E3DCD0-7DEB-4EBF-BCB5-A0A285AC6B0E}" presName="vert1" presStyleCnt="0"/>
      <dgm:spPr/>
    </dgm:pt>
    <dgm:pt modelId="{469052AE-0F04-4336-9D50-C83C3A983F44}" type="pres">
      <dgm:prSet presAssocID="{D3D5C39C-D73E-4B14-B9F5-17C6BF3D3DAF}" presName="thickLine" presStyleLbl="alignNode1" presStyleIdx="1" presStyleCnt="9"/>
      <dgm:spPr/>
    </dgm:pt>
    <dgm:pt modelId="{B28BA645-D0FE-44F1-9075-81F86DF8330F}" type="pres">
      <dgm:prSet presAssocID="{D3D5C39C-D73E-4B14-B9F5-17C6BF3D3DAF}" presName="horz1" presStyleCnt="0"/>
      <dgm:spPr/>
    </dgm:pt>
    <dgm:pt modelId="{84E7821A-2FF7-4475-896E-41D034DF6FC1}" type="pres">
      <dgm:prSet presAssocID="{D3D5C39C-D73E-4B14-B9F5-17C6BF3D3DAF}" presName="tx1" presStyleLbl="revTx" presStyleIdx="1" presStyleCnt="9" custScaleX="404989" custLinFactNeighborX="628" custLinFactNeighborY="2023"/>
      <dgm:spPr/>
      <dgm:t>
        <a:bodyPr/>
        <a:lstStyle/>
        <a:p>
          <a:endParaRPr lang="ru-RU"/>
        </a:p>
      </dgm:t>
    </dgm:pt>
    <dgm:pt modelId="{3FC2DA27-204C-4527-8C8D-FE8645AA5ABA}" type="pres">
      <dgm:prSet presAssocID="{D3D5C39C-D73E-4B14-B9F5-17C6BF3D3DAF}" presName="vert1" presStyleCnt="0"/>
      <dgm:spPr/>
    </dgm:pt>
    <dgm:pt modelId="{534B3F34-2E07-4129-BCD8-1DE29EC9933A}" type="pres">
      <dgm:prSet presAssocID="{13B020BC-9680-4D0B-9717-220FA785141E}" presName="thickLine" presStyleLbl="alignNode1" presStyleIdx="2" presStyleCnt="9"/>
      <dgm:spPr/>
    </dgm:pt>
    <dgm:pt modelId="{E7974A7E-E12F-495E-AEF0-53CC774D4F21}" type="pres">
      <dgm:prSet presAssocID="{13B020BC-9680-4D0B-9717-220FA785141E}" presName="horz1" presStyleCnt="0"/>
      <dgm:spPr/>
    </dgm:pt>
    <dgm:pt modelId="{0374C5A0-4111-4166-875E-283090A3E5F5}" type="pres">
      <dgm:prSet presAssocID="{13B020BC-9680-4D0B-9717-220FA785141E}" presName="tx1" presStyleLbl="revTx" presStyleIdx="2" presStyleCnt="9" custScaleX="426250" custLinFactNeighborX="5003" custLinFactNeighborY="-2494"/>
      <dgm:spPr/>
      <dgm:t>
        <a:bodyPr/>
        <a:lstStyle/>
        <a:p>
          <a:endParaRPr lang="ru-RU"/>
        </a:p>
      </dgm:t>
    </dgm:pt>
    <dgm:pt modelId="{283C476E-3E3A-438C-8DF3-2332DAC26DFE}" type="pres">
      <dgm:prSet presAssocID="{13B020BC-9680-4D0B-9717-220FA785141E}" presName="vert1" presStyleCnt="0"/>
      <dgm:spPr/>
    </dgm:pt>
    <dgm:pt modelId="{2632D9A2-A073-43B0-8AE4-2566ED5523E3}" type="pres">
      <dgm:prSet presAssocID="{490E8884-03F7-4EF2-83BD-94D900AAD8F8}" presName="thickLine" presStyleLbl="alignNode1" presStyleIdx="3" presStyleCnt="9"/>
      <dgm:spPr/>
    </dgm:pt>
    <dgm:pt modelId="{334323D5-4518-42F2-B663-919BD258BF44}" type="pres">
      <dgm:prSet presAssocID="{490E8884-03F7-4EF2-83BD-94D900AAD8F8}" presName="horz1" presStyleCnt="0"/>
      <dgm:spPr/>
    </dgm:pt>
    <dgm:pt modelId="{1ED3C86D-EB77-43F6-930C-4AC1D638E0B3}" type="pres">
      <dgm:prSet presAssocID="{490E8884-03F7-4EF2-83BD-94D900AAD8F8}" presName="tx1" presStyleLbl="revTx" presStyleIdx="3" presStyleCnt="9" custScaleX="469999"/>
      <dgm:spPr/>
      <dgm:t>
        <a:bodyPr/>
        <a:lstStyle/>
        <a:p>
          <a:endParaRPr lang="ru-RU"/>
        </a:p>
      </dgm:t>
    </dgm:pt>
    <dgm:pt modelId="{2978886F-55CB-400D-A4CE-53595BA713E2}" type="pres">
      <dgm:prSet presAssocID="{490E8884-03F7-4EF2-83BD-94D900AAD8F8}" presName="vert1" presStyleCnt="0"/>
      <dgm:spPr/>
    </dgm:pt>
    <dgm:pt modelId="{2CAB4D88-79DE-4425-91D6-47845A3BE080}" type="pres">
      <dgm:prSet presAssocID="{02E52C8F-C614-4812-ABA2-1ECF359FE7CA}" presName="thickLine" presStyleLbl="alignNode1" presStyleIdx="4" presStyleCnt="9"/>
      <dgm:spPr/>
    </dgm:pt>
    <dgm:pt modelId="{FFA7E3FF-4DD1-469C-8147-6D57937EF397}" type="pres">
      <dgm:prSet presAssocID="{02E52C8F-C614-4812-ABA2-1ECF359FE7CA}" presName="horz1" presStyleCnt="0"/>
      <dgm:spPr/>
    </dgm:pt>
    <dgm:pt modelId="{475102B0-9AF8-41E6-AF8D-EA5451115626}" type="pres">
      <dgm:prSet presAssocID="{02E52C8F-C614-4812-ABA2-1ECF359FE7CA}" presName="tx1" presStyleLbl="revTx" presStyleIdx="4" presStyleCnt="9" custScaleX="467495"/>
      <dgm:spPr/>
      <dgm:t>
        <a:bodyPr/>
        <a:lstStyle/>
        <a:p>
          <a:endParaRPr lang="ru-RU"/>
        </a:p>
      </dgm:t>
    </dgm:pt>
    <dgm:pt modelId="{2018DB50-6AEF-46DA-B97A-1D2B0AB5D7BA}" type="pres">
      <dgm:prSet presAssocID="{02E52C8F-C614-4812-ABA2-1ECF359FE7CA}" presName="vert1" presStyleCnt="0"/>
      <dgm:spPr/>
    </dgm:pt>
    <dgm:pt modelId="{C41F8F82-13C7-4D91-A84E-1ECF8351DDAC}" type="pres">
      <dgm:prSet presAssocID="{68D96494-2247-45C2-9C00-DD95E42FE8F4}" presName="thickLine" presStyleLbl="alignNode1" presStyleIdx="5" presStyleCnt="9"/>
      <dgm:spPr/>
    </dgm:pt>
    <dgm:pt modelId="{FE22F183-ACFB-46A9-B61A-33D91E94386F}" type="pres">
      <dgm:prSet presAssocID="{68D96494-2247-45C2-9C00-DD95E42FE8F4}" presName="horz1" presStyleCnt="0"/>
      <dgm:spPr/>
    </dgm:pt>
    <dgm:pt modelId="{B5EE4532-9BAD-4297-971D-2EDAAF061AC3}" type="pres">
      <dgm:prSet presAssocID="{68D96494-2247-45C2-9C00-DD95E42FE8F4}" presName="tx1" presStyleLbl="revTx" presStyleIdx="5" presStyleCnt="9" custScaleX="500000"/>
      <dgm:spPr/>
      <dgm:t>
        <a:bodyPr/>
        <a:lstStyle/>
        <a:p>
          <a:endParaRPr lang="ru-RU"/>
        </a:p>
      </dgm:t>
    </dgm:pt>
    <dgm:pt modelId="{499DE425-05B8-49C9-971A-93CBB8954927}" type="pres">
      <dgm:prSet presAssocID="{68D96494-2247-45C2-9C00-DD95E42FE8F4}" presName="vert1" presStyleCnt="0"/>
      <dgm:spPr/>
    </dgm:pt>
    <dgm:pt modelId="{3E4B0C84-433F-448C-8403-3666A22DE945}" type="pres">
      <dgm:prSet presAssocID="{F8F8697C-3D54-4C9E-9645-1742FF4A7BB3}" presName="thickLine" presStyleLbl="alignNode1" presStyleIdx="6" presStyleCnt="9"/>
      <dgm:spPr/>
    </dgm:pt>
    <dgm:pt modelId="{37C79732-921D-4B32-B67D-945A3A599138}" type="pres">
      <dgm:prSet presAssocID="{F8F8697C-3D54-4C9E-9645-1742FF4A7BB3}" presName="horz1" presStyleCnt="0"/>
      <dgm:spPr/>
    </dgm:pt>
    <dgm:pt modelId="{D857E656-5A7B-4C40-A1D4-AD6C6C094A22}" type="pres">
      <dgm:prSet presAssocID="{F8F8697C-3D54-4C9E-9645-1742FF4A7BB3}" presName="tx1" presStyleLbl="revTx" presStyleIdx="6" presStyleCnt="9" custScaleX="500000"/>
      <dgm:spPr/>
      <dgm:t>
        <a:bodyPr/>
        <a:lstStyle/>
        <a:p>
          <a:endParaRPr lang="ru-RU"/>
        </a:p>
      </dgm:t>
    </dgm:pt>
    <dgm:pt modelId="{15BA1B96-944C-4D8E-8EDD-6F6ABA218432}" type="pres">
      <dgm:prSet presAssocID="{F8F8697C-3D54-4C9E-9645-1742FF4A7BB3}" presName="vert1" presStyleCnt="0"/>
      <dgm:spPr/>
    </dgm:pt>
    <dgm:pt modelId="{D8ACDC13-950D-435D-8825-FF0B04BEF3AF}" type="pres">
      <dgm:prSet presAssocID="{6F7238A5-4141-474D-842A-E9574A901414}" presName="thickLine" presStyleLbl="alignNode1" presStyleIdx="7" presStyleCnt="9"/>
      <dgm:spPr/>
    </dgm:pt>
    <dgm:pt modelId="{155BEA63-0E4D-427D-93DB-26E433F6733F}" type="pres">
      <dgm:prSet presAssocID="{6F7238A5-4141-474D-842A-E9574A901414}" presName="horz1" presStyleCnt="0"/>
      <dgm:spPr/>
    </dgm:pt>
    <dgm:pt modelId="{BD784250-C21B-4D8A-A295-C134D002EDBD}" type="pres">
      <dgm:prSet presAssocID="{6F7238A5-4141-474D-842A-E9574A901414}" presName="tx1" presStyleLbl="revTx" presStyleIdx="7" presStyleCnt="9" custScaleX="500000"/>
      <dgm:spPr/>
      <dgm:t>
        <a:bodyPr/>
        <a:lstStyle/>
        <a:p>
          <a:endParaRPr lang="ru-RU"/>
        </a:p>
      </dgm:t>
    </dgm:pt>
    <dgm:pt modelId="{23248B08-927D-4F09-ACE4-9FAE96C06974}" type="pres">
      <dgm:prSet presAssocID="{6F7238A5-4141-474D-842A-E9574A901414}" presName="vert1" presStyleCnt="0"/>
      <dgm:spPr/>
    </dgm:pt>
    <dgm:pt modelId="{44AE2ED5-C77A-4E8D-92F7-BD5C63F88550}" type="pres">
      <dgm:prSet presAssocID="{459E6DCC-652B-4B52-9892-89F2424D5499}" presName="thickLine" presStyleLbl="alignNode1" presStyleIdx="8" presStyleCnt="9"/>
      <dgm:spPr/>
    </dgm:pt>
    <dgm:pt modelId="{BB76EBED-726D-4E57-B49A-43F5DCBC1069}" type="pres">
      <dgm:prSet presAssocID="{459E6DCC-652B-4B52-9892-89F2424D5499}" presName="horz1" presStyleCnt="0"/>
      <dgm:spPr/>
    </dgm:pt>
    <dgm:pt modelId="{FA0F9A53-D771-4C05-95ED-A7D81E300A8C}" type="pres">
      <dgm:prSet presAssocID="{459E6DCC-652B-4B52-9892-89F2424D5499}" presName="tx1" presStyleLbl="revTx" presStyleIdx="8" presStyleCnt="9" custScaleX="500000"/>
      <dgm:spPr/>
      <dgm:t>
        <a:bodyPr/>
        <a:lstStyle/>
        <a:p>
          <a:endParaRPr lang="ru-RU"/>
        </a:p>
      </dgm:t>
    </dgm:pt>
    <dgm:pt modelId="{9F26B65D-F506-48FB-BBC0-51FD07B506BC}" type="pres">
      <dgm:prSet presAssocID="{459E6DCC-652B-4B52-9892-89F2424D5499}" presName="vert1" presStyleCnt="0"/>
      <dgm:spPr/>
    </dgm:pt>
  </dgm:ptLst>
  <dgm:cxnLst>
    <dgm:cxn modelId="{9593E13A-9B00-4F5C-BD4C-4136248B928D}" type="presOf" srcId="{19E3DCD0-7DEB-4EBF-BCB5-A0A285AC6B0E}" destId="{CF04F0EE-3D3F-4D81-834E-0BA73DAB41E5}" srcOrd="0" destOrd="0" presId="urn:microsoft.com/office/officeart/2008/layout/LinedList"/>
    <dgm:cxn modelId="{8A1F31EA-DC24-47E0-8D29-84206211CB5B}" type="presOf" srcId="{6F7238A5-4141-474D-842A-E9574A901414}" destId="{BD784250-C21B-4D8A-A295-C134D002EDBD}" srcOrd="0" destOrd="0" presId="urn:microsoft.com/office/officeart/2008/layout/LinedList"/>
    <dgm:cxn modelId="{E0AFFC4C-8842-4970-A831-B6AD1213F8D4}" type="presOf" srcId="{13B020BC-9680-4D0B-9717-220FA785141E}" destId="{0374C5A0-4111-4166-875E-283090A3E5F5}" srcOrd="0" destOrd="0" presId="urn:microsoft.com/office/officeart/2008/layout/LinedList"/>
    <dgm:cxn modelId="{47CA5F4D-31E6-4F67-BD76-E0E287D1D48B}" srcId="{9E32DB9A-86F8-4EF0-9666-D3C47919A85F}" destId="{68D96494-2247-45C2-9C00-DD95E42FE8F4}" srcOrd="5" destOrd="0" parTransId="{B7B1237A-8089-47E4-905D-9D4B49FF0FF2}" sibTransId="{186AE28E-8859-4519-AD80-D69209A6EEE6}"/>
    <dgm:cxn modelId="{1C08DFD0-C432-4DB6-B2A3-7D1D44A71F74}" type="presOf" srcId="{F8F8697C-3D54-4C9E-9645-1742FF4A7BB3}" destId="{D857E656-5A7B-4C40-A1D4-AD6C6C094A22}" srcOrd="0" destOrd="0" presId="urn:microsoft.com/office/officeart/2008/layout/LinedList"/>
    <dgm:cxn modelId="{EEE90D0A-CE03-42FE-9C36-90AEBCE9F52D}" srcId="{9E32DB9A-86F8-4EF0-9666-D3C47919A85F}" destId="{459E6DCC-652B-4B52-9892-89F2424D5499}" srcOrd="8" destOrd="0" parTransId="{65465F23-4E53-4C38-A2ED-0A145C2A1FD5}" sibTransId="{F27C9B41-9545-4271-9A48-DBBEC4A11B6D}"/>
    <dgm:cxn modelId="{815B9113-AB51-4AF0-9AE9-82CE061159C3}" type="presOf" srcId="{68D96494-2247-45C2-9C00-DD95E42FE8F4}" destId="{B5EE4532-9BAD-4297-971D-2EDAAF061AC3}" srcOrd="0" destOrd="0" presId="urn:microsoft.com/office/officeart/2008/layout/LinedList"/>
    <dgm:cxn modelId="{DD606531-4080-4A27-9497-BD2A2385D117}" srcId="{9E32DB9A-86F8-4EF0-9666-D3C47919A85F}" destId="{13B020BC-9680-4D0B-9717-220FA785141E}" srcOrd="2" destOrd="0" parTransId="{71FF25F5-F3A8-4527-B68F-FFCC412A2A6A}" sibTransId="{ED6E0D65-0948-4760-8FFA-06CA033DCCE6}"/>
    <dgm:cxn modelId="{DE28449E-0D01-41E2-ABD6-940504707349}" srcId="{9E32DB9A-86F8-4EF0-9666-D3C47919A85F}" destId="{6F7238A5-4141-474D-842A-E9574A901414}" srcOrd="7" destOrd="0" parTransId="{B43E4447-ED17-43B6-B85F-93AE8C65437B}" sibTransId="{F93A5333-6703-4ED1-A393-B9F17FF7603E}"/>
    <dgm:cxn modelId="{2F6D02A1-8DCC-4AE6-8964-C9245DF9069D}" srcId="{9E32DB9A-86F8-4EF0-9666-D3C47919A85F}" destId="{02E52C8F-C614-4812-ABA2-1ECF359FE7CA}" srcOrd="4" destOrd="0" parTransId="{948F6B90-A45A-407A-869D-BDBB10918689}" sibTransId="{AEB04135-CE70-4E7B-A391-8596857D2185}"/>
    <dgm:cxn modelId="{F761E4BA-6F63-4F3B-B2A1-8E39F3484D01}" srcId="{9E32DB9A-86F8-4EF0-9666-D3C47919A85F}" destId="{D3D5C39C-D73E-4B14-B9F5-17C6BF3D3DAF}" srcOrd="1" destOrd="0" parTransId="{AD29482A-D146-42C8-BA53-52ECB24056E9}" sibTransId="{6216457B-C4FB-466B-977B-CFBD501B9676}"/>
    <dgm:cxn modelId="{8B1BBF57-AA41-4F10-BB55-6CA3A80A71D5}" srcId="{9E32DB9A-86F8-4EF0-9666-D3C47919A85F}" destId="{490E8884-03F7-4EF2-83BD-94D900AAD8F8}" srcOrd="3" destOrd="0" parTransId="{9BE9C2D0-2614-4342-9D01-B05CF1C32781}" sibTransId="{37A2FFB9-7D21-4E98-B366-AA6F6DC70440}"/>
    <dgm:cxn modelId="{C3BF5464-2649-4E99-AC5A-7799DE039057}" type="presOf" srcId="{490E8884-03F7-4EF2-83BD-94D900AAD8F8}" destId="{1ED3C86D-EB77-43F6-930C-4AC1D638E0B3}" srcOrd="0" destOrd="0" presId="urn:microsoft.com/office/officeart/2008/layout/LinedList"/>
    <dgm:cxn modelId="{54F843D8-5973-41EA-8AEA-1AAD2065F473}" type="presOf" srcId="{02E52C8F-C614-4812-ABA2-1ECF359FE7CA}" destId="{475102B0-9AF8-41E6-AF8D-EA5451115626}" srcOrd="0" destOrd="0" presId="urn:microsoft.com/office/officeart/2008/layout/LinedList"/>
    <dgm:cxn modelId="{687B7A30-97FE-4BE4-B687-13D3C808C4B5}" type="presOf" srcId="{D3D5C39C-D73E-4B14-B9F5-17C6BF3D3DAF}" destId="{84E7821A-2FF7-4475-896E-41D034DF6FC1}" srcOrd="0" destOrd="0" presId="urn:microsoft.com/office/officeart/2008/layout/LinedList"/>
    <dgm:cxn modelId="{55677978-0660-4CE2-82A4-CE2E5116C02D}" srcId="{9E32DB9A-86F8-4EF0-9666-D3C47919A85F}" destId="{F8F8697C-3D54-4C9E-9645-1742FF4A7BB3}" srcOrd="6" destOrd="0" parTransId="{F9A367E7-B265-455E-BE9B-360093AC1E44}" sibTransId="{AA8F038F-153B-40D8-A641-AFDB2032478B}"/>
    <dgm:cxn modelId="{03033243-16C5-49B1-A0FA-4F31616EC31C}" srcId="{9E32DB9A-86F8-4EF0-9666-D3C47919A85F}" destId="{19E3DCD0-7DEB-4EBF-BCB5-A0A285AC6B0E}" srcOrd="0" destOrd="0" parTransId="{B8CD000E-A3BF-41BE-A7AC-BDC512C0894D}" sibTransId="{FE70E61F-A0D9-424C-977D-B6C6277A9EAD}"/>
    <dgm:cxn modelId="{EE6B4DA6-E49A-46F7-A3AE-1FAA33E6C0E3}" type="presOf" srcId="{459E6DCC-652B-4B52-9892-89F2424D5499}" destId="{FA0F9A53-D771-4C05-95ED-A7D81E300A8C}" srcOrd="0" destOrd="0" presId="urn:microsoft.com/office/officeart/2008/layout/LinedList"/>
    <dgm:cxn modelId="{CA3BACA2-B2A7-495E-B72D-490A2296ABB8}" type="presOf" srcId="{9E32DB9A-86F8-4EF0-9666-D3C47919A85F}" destId="{5C75F19C-1049-4F6E-8BF2-FF00B97680B4}" srcOrd="0" destOrd="0" presId="urn:microsoft.com/office/officeart/2008/layout/LinedList"/>
    <dgm:cxn modelId="{2CF29580-E14A-4A80-AA64-211DDC921A75}" type="presParOf" srcId="{5C75F19C-1049-4F6E-8BF2-FF00B97680B4}" destId="{FD59F470-4D1C-450E-821F-92C285576811}" srcOrd="0" destOrd="0" presId="urn:microsoft.com/office/officeart/2008/layout/LinedList"/>
    <dgm:cxn modelId="{2AE2E67C-5DC6-4536-BAAE-5C08A7FC18A4}" type="presParOf" srcId="{5C75F19C-1049-4F6E-8BF2-FF00B97680B4}" destId="{20B237A0-A329-4AE6-A9B9-2E48FA74D0BB}" srcOrd="1" destOrd="0" presId="urn:microsoft.com/office/officeart/2008/layout/LinedList"/>
    <dgm:cxn modelId="{C1C0F4AC-54A5-494A-9884-3539417A2342}" type="presParOf" srcId="{20B237A0-A329-4AE6-A9B9-2E48FA74D0BB}" destId="{CF04F0EE-3D3F-4D81-834E-0BA73DAB41E5}" srcOrd="0" destOrd="0" presId="urn:microsoft.com/office/officeart/2008/layout/LinedList"/>
    <dgm:cxn modelId="{393E8EE7-BD60-4A10-B95D-E5D0DECC082B}" type="presParOf" srcId="{20B237A0-A329-4AE6-A9B9-2E48FA74D0BB}" destId="{A4F09A19-104A-4F2F-AE84-D6B8241AFF00}" srcOrd="1" destOrd="0" presId="urn:microsoft.com/office/officeart/2008/layout/LinedList"/>
    <dgm:cxn modelId="{87C23E65-43A7-4A76-A1D3-D5408EBF8FC5}" type="presParOf" srcId="{5C75F19C-1049-4F6E-8BF2-FF00B97680B4}" destId="{469052AE-0F04-4336-9D50-C83C3A983F44}" srcOrd="2" destOrd="0" presId="urn:microsoft.com/office/officeart/2008/layout/LinedList"/>
    <dgm:cxn modelId="{2D4BB4B9-5C29-4445-A3DA-A18F7D78B9D0}" type="presParOf" srcId="{5C75F19C-1049-4F6E-8BF2-FF00B97680B4}" destId="{B28BA645-D0FE-44F1-9075-81F86DF8330F}" srcOrd="3" destOrd="0" presId="urn:microsoft.com/office/officeart/2008/layout/LinedList"/>
    <dgm:cxn modelId="{D0091A3B-59BF-4719-BD34-4FC6C4531FD5}" type="presParOf" srcId="{B28BA645-D0FE-44F1-9075-81F86DF8330F}" destId="{84E7821A-2FF7-4475-896E-41D034DF6FC1}" srcOrd="0" destOrd="0" presId="urn:microsoft.com/office/officeart/2008/layout/LinedList"/>
    <dgm:cxn modelId="{DB652ECE-C04F-4C25-9531-113EEC51E1BB}" type="presParOf" srcId="{B28BA645-D0FE-44F1-9075-81F86DF8330F}" destId="{3FC2DA27-204C-4527-8C8D-FE8645AA5ABA}" srcOrd="1" destOrd="0" presId="urn:microsoft.com/office/officeart/2008/layout/LinedList"/>
    <dgm:cxn modelId="{51FE143F-F4AE-42C6-A774-C11D96285426}" type="presParOf" srcId="{5C75F19C-1049-4F6E-8BF2-FF00B97680B4}" destId="{534B3F34-2E07-4129-BCD8-1DE29EC9933A}" srcOrd="4" destOrd="0" presId="urn:microsoft.com/office/officeart/2008/layout/LinedList"/>
    <dgm:cxn modelId="{C79FB9B3-CD27-48CE-B551-17152E897BD7}" type="presParOf" srcId="{5C75F19C-1049-4F6E-8BF2-FF00B97680B4}" destId="{E7974A7E-E12F-495E-AEF0-53CC774D4F21}" srcOrd="5" destOrd="0" presId="urn:microsoft.com/office/officeart/2008/layout/LinedList"/>
    <dgm:cxn modelId="{A12A14B5-32E8-4FBA-9A25-3EAD4F3092BA}" type="presParOf" srcId="{E7974A7E-E12F-495E-AEF0-53CC774D4F21}" destId="{0374C5A0-4111-4166-875E-283090A3E5F5}" srcOrd="0" destOrd="0" presId="urn:microsoft.com/office/officeart/2008/layout/LinedList"/>
    <dgm:cxn modelId="{5E1BB113-3CC8-4E75-B28D-FFC3FFB05768}" type="presParOf" srcId="{E7974A7E-E12F-495E-AEF0-53CC774D4F21}" destId="{283C476E-3E3A-438C-8DF3-2332DAC26DFE}" srcOrd="1" destOrd="0" presId="urn:microsoft.com/office/officeart/2008/layout/LinedList"/>
    <dgm:cxn modelId="{41090BEA-CB44-48C3-AC38-F4531A3F18B5}" type="presParOf" srcId="{5C75F19C-1049-4F6E-8BF2-FF00B97680B4}" destId="{2632D9A2-A073-43B0-8AE4-2566ED5523E3}" srcOrd="6" destOrd="0" presId="urn:microsoft.com/office/officeart/2008/layout/LinedList"/>
    <dgm:cxn modelId="{D5EC535A-B350-4126-B09A-8BBFAE8CC8AE}" type="presParOf" srcId="{5C75F19C-1049-4F6E-8BF2-FF00B97680B4}" destId="{334323D5-4518-42F2-B663-919BD258BF44}" srcOrd="7" destOrd="0" presId="urn:microsoft.com/office/officeart/2008/layout/LinedList"/>
    <dgm:cxn modelId="{15A389F7-7028-42C6-8FDC-76F07BCE8E6E}" type="presParOf" srcId="{334323D5-4518-42F2-B663-919BD258BF44}" destId="{1ED3C86D-EB77-43F6-930C-4AC1D638E0B3}" srcOrd="0" destOrd="0" presId="urn:microsoft.com/office/officeart/2008/layout/LinedList"/>
    <dgm:cxn modelId="{251F818B-13C1-4990-B995-BE9E333D99DD}" type="presParOf" srcId="{334323D5-4518-42F2-B663-919BD258BF44}" destId="{2978886F-55CB-400D-A4CE-53595BA713E2}" srcOrd="1" destOrd="0" presId="urn:microsoft.com/office/officeart/2008/layout/LinedList"/>
    <dgm:cxn modelId="{52626471-1BB2-4EC3-B6CE-64B50544E0D5}" type="presParOf" srcId="{5C75F19C-1049-4F6E-8BF2-FF00B97680B4}" destId="{2CAB4D88-79DE-4425-91D6-47845A3BE080}" srcOrd="8" destOrd="0" presId="urn:microsoft.com/office/officeart/2008/layout/LinedList"/>
    <dgm:cxn modelId="{BCF3F369-AAF3-4E92-AE01-42098DDFEFBF}" type="presParOf" srcId="{5C75F19C-1049-4F6E-8BF2-FF00B97680B4}" destId="{FFA7E3FF-4DD1-469C-8147-6D57937EF397}" srcOrd="9" destOrd="0" presId="urn:microsoft.com/office/officeart/2008/layout/LinedList"/>
    <dgm:cxn modelId="{2FCF37D9-810F-48D4-B062-4BC1D58BD5DA}" type="presParOf" srcId="{FFA7E3FF-4DD1-469C-8147-6D57937EF397}" destId="{475102B0-9AF8-41E6-AF8D-EA5451115626}" srcOrd="0" destOrd="0" presId="urn:microsoft.com/office/officeart/2008/layout/LinedList"/>
    <dgm:cxn modelId="{6953C98E-9E49-4A62-9DCF-873E7F1369E2}" type="presParOf" srcId="{FFA7E3FF-4DD1-469C-8147-6D57937EF397}" destId="{2018DB50-6AEF-46DA-B97A-1D2B0AB5D7BA}" srcOrd="1" destOrd="0" presId="urn:microsoft.com/office/officeart/2008/layout/LinedList"/>
    <dgm:cxn modelId="{779144A6-9BF3-49AB-9822-478BE9AF5318}" type="presParOf" srcId="{5C75F19C-1049-4F6E-8BF2-FF00B97680B4}" destId="{C41F8F82-13C7-4D91-A84E-1ECF8351DDAC}" srcOrd="10" destOrd="0" presId="urn:microsoft.com/office/officeart/2008/layout/LinedList"/>
    <dgm:cxn modelId="{51A90099-8BEC-4E96-AEEC-C358374447AF}" type="presParOf" srcId="{5C75F19C-1049-4F6E-8BF2-FF00B97680B4}" destId="{FE22F183-ACFB-46A9-B61A-33D91E94386F}" srcOrd="11" destOrd="0" presId="urn:microsoft.com/office/officeart/2008/layout/LinedList"/>
    <dgm:cxn modelId="{3B7F311F-2473-48A7-98EE-104C971F1596}" type="presParOf" srcId="{FE22F183-ACFB-46A9-B61A-33D91E94386F}" destId="{B5EE4532-9BAD-4297-971D-2EDAAF061AC3}" srcOrd="0" destOrd="0" presId="urn:microsoft.com/office/officeart/2008/layout/LinedList"/>
    <dgm:cxn modelId="{06C5F525-AB46-4C16-A100-81F7D984BE00}" type="presParOf" srcId="{FE22F183-ACFB-46A9-B61A-33D91E94386F}" destId="{499DE425-05B8-49C9-971A-93CBB8954927}" srcOrd="1" destOrd="0" presId="urn:microsoft.com/office/officeart/2008/layout/LinedList"/>
    <dgm:cxn modelId="{4115EEE5-F07A-48E1-BACE-DBA078EC615D}" type="presParOf" srcId="{5C75F19C-1049-4F6E-8BF2-FF00B97680B4}" destId="{3E4B0C84-433F-448C-8403-3666A22DE945}" srcOrd="12" destOrd="0" presId="urn:microsoft.com/office/officeart/2008/layout/LinedList"/>
    <dgm:cxn modelId="{300E12D8-BF35-4D89-B376-42EDA77198B1}" type="presParOf" srcId="{5C75F19C-1049-4F6E-8BF2-FF00B97680B4}" destId="{37C79732-921D-4B32-B67D-945A3A599138}" srcOrd="13" destOrd="0" presId="urn:microsoft.com/office/officeart/2008/layout/LinedList"/>
    <dgm:cxn modelId="{BA7A2055-CFEC-4AAB-A43A-291FCAC5D082}" type="presParOf" srcId="{37C79732-921D-4B32-B67D-945A3A599138}" destId="{D857E656-5A7B-4C40-A1D4-AD6C6C094A22}" srcOrd="0" destOrd="0" presId="urn:microsoft.com/office/officeart/2008/layout/LinedList"/>
    <dgm:cxn modelId="{0A241BA2-B094-4A4C-9E4E-A5E97F327053}" type="presParOf" srcId="{37C79732-921D-4B32-B67D-945A3A599138}" destId="{15BA1B96-944C-4D8E-8EDD-6F6ABA218432}" srcOrd="1" destOrd="0" presId="urn:microsoft.com/office/officeart/2008/layout/LinedList"/>
    <dgm:cxn modelId="{0A014FDD-940F-4AB8-A839-DD9593219996}" type="presParOf" srcId="{5C75F19C-1049-4F6E-8BF2-FF00B97680B4}" destId="{D8ACDC13-950D-435D-8825-FF0B04BEF3AF}" srcOrd="14" destOrd="0" presId="urn:microsoft.com/office/officeart/2008/layout/LinedList"/>
    <dgm:cxn modelId="{335A305B-D245-4BCB-B646-8BB67DB5F7F1}" type="presParOf" srcId="{5C75F19C-1049-4F6E-8BF2-FF00B97680B4}" destId="{155BEA63-0E4D-427D-93DB-26E433F6733F}" srcOrd="15" destOrd="0" presId="urn:microsoft.com/office/officeart/2008/layout/LinedList"/>
    <dgm:cxn modelId="{E255143C-D886-4269-AFF0-AB474352AED7}" type="presParOf" srcId="{155BEA63-0E4D-427D-93DB-26E433F6733F}" destId="{BD784250-C21B-4D8A-A295-C134D002EDBD}" srcOrd="0" destOrd="0" presId="urn:microsoft.com/office/officeart/2008/layout/LinedList"/>
    <dgm:cxn modelId="{60EC797F-B0E5-427F-ACFE-11B7E5C22DE0}" type="presParOf" srcId="{155BEA63-0E4D-427D-93DB-26E433F6733F}" destId="{23248B08-927D-4F09-ACE4-9FAE96C06974}" srcOrd="1" destOrd="0" presId="urn:microsoft.com/office/officeart/2008/layout/LinedList"/>
    <dgm:cxn modelId="{38E09132-3587-4CDE-A96B-112AA21271D0}" type="presParOf" srcId="{5C75F19C-1049-4F6E-8BF2-FF00B97680B4}" destId="{44AE2ED5-C77A-4E8D-92F7-BD5C63F88550}" srcOrd="16" destOrd="0" presId="urn:microsoft.com/office/officeart/2008/layout/LinedList"/>
    <dgm:cxn modelId="{280779C5-4E54-46F2-8A58-D994F4401CA4}" type="presParOf" srcId="{5C75F19C-1049-4F6E-8BF2-FF00B97680B4}" destId="{BB76EBED-726D-4E57-B49A-43F5DCBC1069}" srcOrd="17" destOrd="0" presId="urn:microsoft.com/office/officeart/2008/layout/LinedList"/>
    <dgm:cxn modelId="{9CA7EED3-79F8-4511-B7C5-6B301812E36A}" type="presParOf" srcId="{BB76EBED-726D-4E57-B49A-43F5DCBC1069}" destId="{FA0F9A53-D771-4C05-95ED-A7D81E300A8C}" srcOrd="0" destOrd="0" presId="urn:microsoft.com/office/officeart/2008/layout/LinedList"/>
    <dgm:cxn modelId="{2043739F-65D7-4DEA-ABF8-136B55DBE013}" type="presParOf" srcId="{BB76EBED-726D-4E57-B49A-43F5DCBC1069}" destId="{9F26B65D-F506-48FB-BBC0-51FD07B506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AB1FC-BCA0-484B-90E1-77A6E70978F5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01A21B-9A45-4DB2-8CA3-28EB48FE617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4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патриотическое</a:t>
          </a:r>
          <a:endParaRPr lang="ru-RU" sz="4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6B3C764C-5B06-4DD3-A203-B76DDECFE401}" type="parTrans" cxnId="{FA3AE924-F1EF-43BA-919F-B4E181BB92A3}">
      <dgm:prSet/>
      <dgm:spPr/>
      <dgm:t>
        <a:bodyPr/>
        <a:lstStyle/>
        <a:p>
          <a:endParaRPr lang="ru-RU"/>
        </a:p>
      </dgm:t>
    </dgm:pt>
    <dgm:pt modelId="{26638FAE-4887-4BFD-8F8A-3AC743146A7D}" type="sibTrans" cxnId="{FA3AE924-F1EF-43BA-919F-B4E181BB92A3}">
      <dgm:prSet/>
      <dgm:spPr/>
      <dgm:t>
        <a:bodyPr/>
        <a:lstStyle/>
        <a:p>
          <a:endParaRPr lang="ru-RU"/>
        </a:p>
      </dgm:t>
    </dgm:pt>
    <dgm:pt modelId="{A3539B4E-7C0F-44CB-A4E8-58FDD0BACA1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экологическое</a:t>
          </a:r>
          <a:endParaRPr lang="ru-RU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CF8EF3F8-9F26-44EB-B1DD-525922C66BBF}" type="parTrans" cxnId="{23848937-A6E3-409E-A1DD-66D4F3D1287D}">
      <dgm:prSet/>
      <dgm:spPr/>
      <dgm:t>
        <a:bodyPr/>
        <a:lstStyle/>
        <a:p>
          <a:endParaRPr lang="ru-RU"/>
        </a:p>
      </dgm:t>
    </dgm:pt>
    <dgm:pt modelId="{049E7D07-1BDF-4407-96CC-36F645FEC382}" type="sibTrans" cxnId="{23848937-A6E3-409E-A1DD-66D4F3D1287D}">
      <dgm:prSet/>
      <dgm:spPr/>
      <dgm:t>
        <a:bodyPr/>
        <a:lstStyle/>
        <a:p>
          <a:endParaRPr lang="ru-RU"/>
        </a:p>
      </dgm:t>
    </dgm:pt>
    <dgm:pt modelId="{9F73498C-ABBD-4DF4-A384-B4337CB28FF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событийное</a:t>
          </a:r>
          <a:endParaRPr lang="ru-RU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C71842DC-A2B2-4D9C-82AC-38ACDE165A31}" type="parTrans" cxnId="{354657AB-6709-44AD-8BDE-A4F45DB8F5FC}">
      <dgm:prSet/>
      <dgm:spPr/>
      <dgm:t>
        <a:bodyPr/>
        <a:lstStyle/>
        <a:p>
          <a:endParaRPr lang="ru-RU"/>
        </a:p>
      </dgm:t>
    </dgm:pt>
    <dgm:pt modelId="{F6DBAC6E-8000-4F88-B378-EF7753CB6376}" type="sibTrans" cxnId="{354657AB-6709-44AD-8BDE-A4F45DB8F5FC}">
      <dgm:prSet/>
      <dgm:spPr/>
      <dgm:t>
        <a:bodyPr/>
        <a:lstStyle/>
        <a:p>
          <a:endParaRPr lang="ru-RU"/>
        </a:p>
      </dgm:t>
    </dgm:pt>
    <dgm:pt modelId="{CC2DE824-CAEA-48D8-A2C5-ACB5D7BF7BD2}" type="pres">
      <dgm:prSet presAssocID="{1DBAB1FC-BCA0-484B-90E1-77A6E70978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0CF15-ADF0-4FEF-B272-396B86BF5B1B}" type="pres">
      <dgm:prSet presAssocID="{7F01A21B-9A45-4DB2-8CA3-28EB48FE617C}" presName="comp" presStyleCnt="0"/>
      <dgm:spPr/>
    </dgm:pt>
    <dgm:pt modelId="{00358AE4-9E05-45BC-B3F8-3BA902530A6D}" type="pres">
      <dgm:prSet presAssocID="{7F01A21B-9A45-4DB2-8CA3-28EB48FE617C}" presName="box" presStyleLbl="node1" presStyleIdx="0" presStyleCnt="3" custLinFactNeighborX="1959" custLinFactNeighborY="-7442"/>
      <dgm:spPr/>
      <dgm:t>
        <a:bodyPr/>
        <a:lstStyle/>
        <a:p>
          <a:endParaRPr lang="ru-RU"/>
        </a:p>
      </dgm:t>
    </dgm:pt>
    <dgm:pt modelId="{6BCBB701-EB05-4BF7-B197-EE98F8B93D49}" type="pres">
      <dgm:prSet presAssocID="{7F01A21B-9A45-4DB2-8CA3-28EB48FE617C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AD5D284-5CFD-474B-AD4D-5123CEE00D55}" type="pres">
      <dgm:prSet presAssocID="{7F01A21B-9A45-4DB2-8CA3-28EB48FE617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F116F-3730-4D7E-AC95-38D0DFC70D27}" type="pres">
      <dgm:prSet presAssocID="{26638FAE-4887-4BFD-8F8A-3AC743146A7D}" presName="spacer" presStyleCnt="0"/>
      <dgm:spPr/>
    </dgm:pt>
    <dgm:pt modelId="{41A56211-B0C3-489F-9118-A37CC085851F}" type="pres">
      <dgm:prSet presAssocID="{A3539B4E-7C0F-44CB-A4E8-58FDD0BACA15}" presName="comp" presStyleCnt="0"/>
      <dgm:spPr/>
    </dgm:pt>
    <dgm:pt modelId="{DE662C02-8B24-49B4-B2DB-83476C37B16E}" type="pres">
      <dgm:prSet presAssocID="{A3539B4E-7C0F-44CB-A4E8-58FDD0BACA15}" presName="box" presStyleLbl="node1" presStyleIdx="1" presStyleCnt="3"/>
      <dgm:spPr/>
      <dgm:t>
        <a:bodyPr/>
        <a:lstStyle/>
        <a:p>
          <a:endParaRPr lang="ru-RU"/>
        </a:p>
      </dgm:t>
    </dgm:pt>
    <dgm:pt modelId="{88104A8E-1006-4A9B-AD80-A0E63ACBC824}" type="pres">
      <dgm:prSet presAssocID="{A3539B4E-7C0F-44CB-A4E8-58FDD0BACA15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A6219D07-5AC5-439E-AFCA-75C541A10487}" type="pres">
      <dgm:prSet presAssocID="{A3539B4E-7C0F-44CB-A4E8-58FDD0BACA1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3F6A2-9825-47C9-A7C1-9874A21AD27F}" type="pres">
      <dgm:prSet presAssocID="{049E7D07-1BDF-4407-96CC-36F645FEC382}" presName="spacer" presStyleCnt="0"/>
      <dgm:spPr/>
    </dgm:pt>
    <dgm:pt modelId="{91157F09-6020-4C2B-B07A-47CA1836DD3B}" type="pres">
      <dgm:prSet presAssocID="{9F73498C-ABBD-4DF4-A384-B4337CB28FF4}" presName="comp" presStyleCnt="0"/>
      <dgm:spPr/>
    </dgm:pt>
    <dgm:pt modelId="{1B952599-393A-40F0-B29B-FD2CCB85545F}" type="pres">
      <dgm:prSet presAssocID="{9F73498C-ABBD-4DF4-A384-B4337CB28FF4}" presName="box" presStyleLbl="node1" presStyleIdx="2" presStyleCnt="3"/>
      <dgm:spPr/>
      <dgm:t>
        <a:bodyPr/>
        <a:lstStyle/>
        <a:p>
          <a:endParaRPr lang="ru-RU"/>
        </a:p>
      </dgm:t>
    </dgm:pt>
    <dgm:pt modelId="{6C43D10E-52AB-41A7-A3DF-341FDBEDA790}" type="pres">
      <dgm:prSet presAssocID="{9F73498C-ABBD-4DF4-A384-B4337CB28FF4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EBAA6A2-3E51-4FF3-A947-A71220AFF020}" type="pres">
      <dgm:prSet presAssocID="{9F73498C-ABBD-4DF4-A384-B4337CB28FF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FDFD2-99FE-4500-BAF0-CA46FE12D648}" type="presOf" srcId="{9F73498C-ABBD-4DF4-A384-B4337CB28FF4}" destId="{1B952599-393A-40F0-B29B-FD2CCB85545F}" srcOrd="0" destOrd="0" presId="urn:microsoft.com/office/officeart/2005/8/layout/vList4"/>
    <dgm:cxn modelId="{A4CB4B35-A31C-476D-BEFD-4F6612DDC412}" type="presOf" srcId="{A3539B4E-7C0F-44CB-A4E8-58FDD0BACA15}" destId="{DE662C02-8B24-49B4-B2DB-83476C37B16E}" srcOrd="0" destOrd="0" presId="urn:microsoft.com/office/officeart/2005/8/layout/vList4"/>
    <dgm:cxn modelId="{68C074DA-BDB8-463A-AB05-EC3A429C5D1E}" type="presOf" srcId="{A3539B4E-7C0F-44CB-A4E8-58FDD0BACA15}" destId="{A6219D07-5AC5-439E-AFCA-75C541A10487}" srcOrd="1" destOrd="0" presId="urn:microsoft.com/office/officeart/2005/8/layout/vList4"/>
    <dgm:cxn modelId="{777CABD0-3F73-48E4-87F1-990BE57B1F81}" type="presOf" srcId="{1DBAB1FC-BCA0-484B-90E1-77A6E70978F5}" destId="{CC2DE824-CAEA-48D8-A2C5-ACB5D7BF7BD2}" srcOrd="0" destOrd="0" presId="urn:microsoft.com/office/officeart/2005/8/layout/vList4"/>
    <dgm:cxn modelId="{8107D16B-5A15-48AE-AC1C-CDD1A4529BCF}" type="presOf" srcId="{9F73498C-ABBD-4DF4-A384-B4337CB28FF4}" destId="{CEBAA6A2-3E51-4FF3-A947-A71220AFF020}" srcOrd="1" destOrd="0" presId="urn:microsoft.com/office/officeart/2005/8/layout/vList4"/>
    <dgm:cxn modelId="{CB701AAD-2966-4B4F-BF05-39F4A3FD746C}" type="presOf" srcId="{7F01A21B-9A45-4DB2-8CA3-28EB48FE617C}" destId="{00358AE4-9E05-45BC-B3F8-3BA902530A6D}" srcOrd="0" destOrd="0" presId="urn:microsoft.com/office/officeart/2005/8/layout/vList4"/>
    <dgm:cxn modelId="{354657AB-6709-44AD-8BDE-A4F45DB8F5FC}" srcId="{1DBAB1FC-BCA0-484B-90E1-77A6E70978F5}" destId="{9F73498C-ABBD-4DF4-A384-B4337CB28FF4}" srcOrd="2" destOrd="0" parTransId="{C71842DC-A2B2-4D9C-82AC-38ACDE165A31}" sibTransId="{F6DBAC6E-8000-4F88-B378-EF7753CB6376}"/>
    <dgm:cxn modelId="{23848937-A6E3-409E-A1DD-66D4F3D1287D}" srcId="{1DBAB1FC-BCA0-484B-90E1-77A6E70978F5}" destId="{A3539B4E-7C0F-44CB-A4E8-58FDD0BACA15}" srcOrd="1" destOrd="0" parTransId="{CF8EF3F8-9F26-44EB-B1DD-525922C66BBF}" sibTransId="{049E7D07-1BDF-4407-96CC-36F645FEC382}"/>
    <dgm:cxn modelId="{297BFE9E-7F31-4946-8A3D-5553433E1A68}" type="presOf" srcId="{7F01A21B-9A45-4DB2-8CA3-28EB48FE617C}" destId="{6AD5D284-5CFD-474B-AD4D-5123CEE00D55}" srcOrd="1" destOrd="0" presId="urn:microsoft.com/office/officeart/2005/8/layout/vList4"/>
    <dgm:cxn modelId="{FA3AE924-F1EF-43BA-919F-B4E181BB92A3}" srcId="{1DBAB1FC-BCA0-484B-90E1-77A6E70978F5}" destId="{7F01A21B-9A45-4DB2-8CA3-28EB48FE617C}" srcOrd="0" destOrd="0" parTransId="{6B3C764C-5B06-4DD3-A203-B76DDECFE401}" sibTransId="{26638FAE-4887-4BFD-8F8A-3AC743146A7D}"/>
    <dgm:cxn modelId="{05F5391A-57A4-4837-8815-20FB1E1EC805}" type="presParOf" srcId="{CC2DE824-CAEA-48D8-A2C5-ACB5D7BF7BD2}" destId="{88B0CF15-ADF0-4FEF-B272-396B86BF5B1B}" srcOrd="0" destOrd="0" presId="urn:microsoft.com/office/officeart/2005/8/layout/vList4"/>
    <dgm:cxn modelId="{B8A6E83C-3751-4D9C-A417-044873D91732}" type="presParOf" srcId="{88B0CF15-ADF0-4FEF-B272-396B86BF5B1B}" destId="{00358AE4-9E05-45BC-B3F8-3BA902530A6D}" srcOrd="0" destOrd="0" presId="urn:microsoft.com/office/officeart/2005/8/layout/vList4"/>
    <dgm:cxn modelId="{A18A658E-D306-4D9F-9FED-B7C328AC06B8}" type="presParOf" srcId="{88B0CF15-ADF0-4FEF-B272-396B86BF5B1B}" destId="{6BCBB701-EB05-4BF7-B197-EE98F8B93D49}" srcOrd="1" destOrd="0" presId="urn:microsoft.com/office/officeart/2005/8/layout/vList4"/>
    <dgm:cxn modelId="{E721995D-3D3C-4763-914D-D3828C5C3CEC}" type="presParOf" srcId="{88B0CF15-ADF0-4FEF-B272-396B86BF5B1B}" destId="{6AD5D284-5CFD-474B-AD4D-5123CEE00D55}" srcOrd="2" destOrd="0" presId="urn:microsoft.com/office/officeart/2005/8/layout/vList4"/>
    <dgm:cxn modelId="{AFB41630-7016-4383-A831-381D443F911F}" type="presParOf" srcId="{CC2DE824-CAEA-48D8-A2C5-ACB5D7BF7BD2}" destId="{8ACF116F-3730-4D7E-AC95-38D0DFC70D27}" srcOrd="1" destOrd="0" presId="urn:microsoft.com/office/officeart/2005/8/layout/vList4"/>
    <dgm:cxn modelId="{ADB6EF17-741C-4F21-B2B5-EF58ADD568DD}" type="presParOf" srcId="{CC2DE824-CAEA-48D8-A2C5-ACB5D7BF7BD2}" destId="{41A56211-B0C3-489F-9118-A37CC085851F}" srcOrd="2" destOrd="0" presId="urn:microsoft.com/office/officeart/2005/8/layout/vList4"/>
    <dgm:cxn modelId="{94463464-58C6-4507-B685-922444E46B29}" type="presParOf" srcId="{41A56211-B0C3-489F-9118-A37CC085851F}" destId="{DE662C02-8B24-49B4-B2DB-83476C37B16E}" srcOrd="0" destOrd="0" presId="urn:microsoft.com/office/officeart/2005/8/layout/vList4"/>
    <dgm:cxn modelId="{B18A4F89-9028-4D4E-A748-EACF7767F8AE}" type="presParOf" srcId="{41A56211-B0C3-489F-9118-A37CC085851F}" destId="{88104A8E-1006-4A9B-AD80-A0E63ACBC824}" srcOrd="1" destOrd="0" presId="urn:microsoft.com/office/officeart/2005/8/layout/vList4"/>
    <dgm:cxn modelId="{B73EB284-2BAD-4711-817A-F51A53197187}" type="presParOf" srcId="{41A56211-B0C3-489F-9118-A37CC085851F}" destId="{A6219D07-5AC5-439E-AFCA-75C541A10487}" srcOrd="2" destOrd="0" presId="urn:microsoft.com/office/officeart/2005/8/layout/vList4"/>
    <dgm:cxn modelId="{6DFD9AE7-1C79-4A0F-A650-913CF5F850F7}" type="presParOf" srcId="{CC2DE824-CAEA-48D8-A2C5-ACB5D7BF7BD2}" destId="{1093F6A2-9825-47C9-A7C1-9874A21AD27F}" srcOrd="3" destOrd="0" presId="urn:microsoft.com/office/officeart/2005/8/layout/vList4"/>
    <dgm:cxn modelId="{037E792E-64AC-4F96-A558-ED52A498696E}" type="presParOf" srcId="{CC2DE824-CAEA-48D8-A2C5-ACB5D7BF7BD2}" destId="{91157F09-6020-4C2B-B07A-47CA1836DD3B}" srcOrd="4" destOrd="0" presId="urn:microsoft.com/office/officeart/2005/8/layout/vList4"/>
    <dgm:cxn modelId="{A032878B-01C6-4848-9636-3E7F35E89F35}" type="presParOf" srcId="{91157F09-6020-4C2B-B07A-47CA1836DD3B}" destId="{1B952599-393A-40F0-B29B-FD2CCB85545F}" srcOrd="0" destOrd="0" presId="urn:microsoft.com/office/officeart/2005/8/layout/vList4"/>
    <dgm:cxn modelId="{18FCEECA-94E6-4F84-8255-959DCC90E07A}" type="presParOf" srcId="{91157F09-6020-4C2B-B07A-47CA1836DD3B}" destId="{6C43D10E-52AB-41A7-A3DF-341FDBEDA790}" srcOrd="1" destOrd="0" presId="urn:microsoft.com/office/officeart/2005/8/layout/vList4"/>
    <dgm:cxn modelId="{7D168F41-0B03-4F98-9254-AB2321ED754C}" type="presParOf" srcId="{91157F09-6020-4C2B-B07A-47CA1836DD3B}" destId="{CEBAA6A2-3E51-4FF3-A947-A71220AFF02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8B35C7-DAB9-427B-A222-F173EE725153}" type="doc">
      <dgm:prSet loTypeId="urn:microsoft.com/office/officeart/2008/layout/PictureStrip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2562E3-52CB-43D5-8874-EBCBEE61804B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Чупинин Олег Викторович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руководитель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Тел. (48137) 4-12-44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18FD7D1D-DACB-48E7-B02C-6DC3951B01BE}" type="parTrans" cxnId="{67E777F3-A4C0-4C15-9551-692CBED80AD6}">
      <dgm:prSet/>
      <dgm:spPr/>
      <dgm:t>
        <a:bodyPr/>
        <a:lstStyle/>
        <a:p>
          <a:endParaRPr lang="ru-RU"/>
        </a:p>
      </dgm:t>
    </dgm:pt>
    <dgm:pt modelId="{FB90D27C-3FA4-4ADE-9B24-F7CA1A67653B}" type="sibTrans" cxnId="{67E777F3-A4C0-4C15-9551-692CBED80AD6}">
      <dgm:prSet/>
      <dgm:spPr/>
      <dgm:t>
        <a:bodyPr/>
        <a:lstStyle/>
        <a:p>
          <a:endParaRPr lang="ru-RU"/>
        </a:p>
      </dgm:t>
    </dgm:pt>
    <dgm:pt modelId="{B9D2E0F4-B239-4145-9C24-B957E6003977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Филиппова Анна Анатольевна 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координатор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Тел. (48137) 4-10-45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1D73D83A-C084-4907-A839-49372275A4F3}" type="parTrans" cxnId="{56513FDE-0E61-493B-858C-B87838792AE8}">
      <dgm:prSet/>
      <dgm:spPr/>
      <dgm:t>
        <a:bodyPr/>
        <a:lstStyle/>
        <a:p>
          <a:endParaRPr lang="ru-RU"/>
        </a:p>
      </dgm:t>
    </dgm:pt>
    <dgm:pt modelId="{9DDF52DC-6448-48C9-96EA-CD01FB9EA2A2}" type="sibTrans" cxnId="{56513FDE-0E61-493B-858C-B87838792AE8}">
      <dgm:prSet/>
      <dgm:spPr/>
      <dgm:t>
        <a:bodyPr/>
        <a:lstStyle/>
        <a:p>
          <a:endParaRPr lang="ru-RU"/>
        </a:p>
      </dgm:t>
    </dgm:pt>
    <dgm:pt modelId="{268C4B83-D088-4768-B378-2AD2933723CB}" type="pres">
      <dgm:prSet presAssocID="{F78B35C7-DAB9-427B-A222-F173EE7251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A6334-2898-42A9-A74D-E364615581D2}" type="pres">
      <dgm:prSet presAssocID="{132562E3-52CB-43D5-8874-EBCBEE61804B}" presName="composite" presStyleCnt="0"/>
      <dgm:spPr/>
    </dgm:pt>
    <dgm:pt modelId="{8B2BDDDB-DCA0-43F4-B7D1-F8A497FB2B9C}" type="pres">
      <dgm:prSet presAssocID="{132562E3-52CB-43D5-8874-EBCBEE61804B}" presName="rect1" presStyleLbl="trAlignAcc1" presStyleIdx="0" presStyleCnt="2" custScaleX="130741" custLinFactNeighborX="17747" custLinFactNeighborY="-21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FB62B-FA72-41D7-8CCC-082D11FA240E}" type="pres">
      <dgm:prSet presAssocID="{132562E3-52CB-43D5-8874-EBCBEE61804B}" presName="rect2" presStyleLbl="fgImgPlace1" presStyleIdx="0" presStyleCnt="2" custScaleX="257371" custScaleY="178377" custLinFactNeighborX="-87823" custLinFactNeighborY="-31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B2801ED2-666D-494C-A390-A793061BEFE4}" type="pres">
      <dgm:prSet presAssocID="{FB90D27C-3FA4-4ADE-9B24-F7CA1A67653B}" presName="sibTrans" presStyleCnt="0"/>
      <dgm:spPr/>
    </dgm:pt>
    <dgm:pt modelId="{E7CC1171-5515-4A7F-A3B6-37047E406867}" type="pres">
      <dgm:prSet presAssocID="{B9D2E0F4-B239-4145-9C24-B957E6003977}" presName="composite" presStyleCnt="0"/>
      <dgm:spPr/>
    </dgm:pt>
    <dgm:pt modelId="{44993450-EF7C-4674-84E9-6AAF4C5E83AE}" type="pres">
      <dgm:prSet presAssocID="{B9D2E0F4-B239-4145-9C24-B957E6003977}" presName="rect1" presStyleLbl="trAlignAcc1" presStyleIdx="1" presStyleCnt="2" custScaleX="158715" custLinFactNeighborX="-1618" custLinFactNeighborY="-8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F4E49-A8FC-4056-B9D6-524996EE929E}" type="pres">
      <dgm:prSet presAssocID="{B9D2E0F4-B239-4145-9C24-B957E6003977}" presName="rect2" presStyleLbl="fgImgPlace1" presStyleIdx="1" presStyleCnt="2" custScaleX="124361" custScaleY="126260" custLinFactX="239320" custLinFactNeighborX="300000" custLinFactNeighborY="-1111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</dgm:ptLst>
  <dgm:cxnLst>
    <dgm:cxn modelId="{67E777F3-A4C0-4C15-9551-692CBED80AD6}" srcId="{F78B35C7-DAB9-427B-A222-F173EE725153}" destId="{132562E3-52CB-43D5-8874-EBCBEE61804B}" srcOrd="0" destOrd="0" parTransId="{18FD7D1D-DACB-48E7-B02C-6DC3951B01BE}" sibTransId="{FB90D27C-3FA4-4ADE-9B24-F7CA1A67653B}"/>
    <dgm:cxn modelId="{DD18B72C-4226-4F37-940E-7FAFFAB85AF5}" type="presOf" srcId="{F78B35C7-DAB9-427B-A222-F173EE725153}" destId="{268C4B83-D088-4768-B378-2AD2933723CB}" srcOrd="0" destOrd="0" presId="urn:microsoft.com/office/officeart/2008/layout/PictureStrips"/>
    <dgm:cxn modelId="{166CE986-7D25-485B-A338-7C13B8055874}" type="presOf" srcId="{132562E3-52CB-43D5-8874-EBCBEE61804B}" destId="{8B2BDDDB-DCA0-43F4-B7D1-F8A497FB2B9C}" srcOrd="0" destOrd="0" presId="urn:microsoft.com/office/officeart/2008/layout/PictureStrips"/>
    <dgm:cxn modelId="{B747AE9B-287B-43DA-95E6-9BB7D9014550}" type="presOf" srcId="{B9D2E0F4-B239-4145-9C24-B957E6003977}" destId="{44993450-EF7C-4674-84E9-6AAF4C5E83AE}" srcOrd="0" destOrd="0" presId="urn:microsoft.com/office/officeart/2008/layout/PictureStrips"/>
    <dgm:cxn modelId="{56513FDE-0E61-493B-858C-B87838792AE8}" srcId="{F78B35C7-DAB9-427B-A222-F173EE725153}" destId="{B9D2E0F4-B239-4145-9C24-B957E6003977}" srcOrd="1" destOrd="0" parTransId="{1D73D83A-C084-4907-A839-49372275A4F3}" sibTransId="{9DDF52DC-6448-48C9-96EA-CD01FB9EA2A2}"/>
    <dgm:cxn modelId="{1280FBF3-24D6-4B07-8379-68B9E13A51EF}" type="presParOf" srcId="{268C4B83-D088-4768-B378-2AD2933723CB}" destId="{EA3A6334-2898-42A9-A74D-E364615581D2}" srcOrd="0" destOrd="0" presId="urn:microsoft.com/office/officeart/2008/layout/PictureStrips"/>
    <dgm:cxn modelId="{73CC5D5D-EEDA-4F8C-8316-1352D7D32BE5}" type="presParOf" srcId="{EA3A6334-2898-42A9-A74D-E364615581D2}" destId="{8B2BDDDB-DCA0-43F4-B7D1-F8A497FB2B9C}" srcOrd="0" destOrd="0" presId="urn:microsoft.com/office/officeart/2008/layout/PictureStrips"/>
    <dgm:cxn modelId="{BB280EF9-28EF-4A77-A57A-76B53B55C6AB}" type="presParOf" srcId="{EA3A6334-2898-42A9-A74D-E364615581D2}" destId="{625FB62B-FA72-41D7-8CCC-082D11FA240E}" srcOrd="1" destOrd="0" presId="urn:microsoft.com/office/officeart/2008/layout/PictureStrips"/>
    <dgm:cxn modelId="{35D35B35-BD18-4F1C-8BBE-38B6A1F373A8}" type="presParOf" srcId="{268C4B83-D088-4768-B378-2AD2933723CB}" destId="{B2801ED2-666D-494C-A390-A793061BEFE4}" srcOrd="1" destOrd="0" presId="urn:microsoft.com/office/officeart/2008/layout/PictureStrips"/>
    <dgm:cxn modelId="{2514B72A-784A-4736-ABDD-60288AF9894A}" type="presParOf" srcId="{268C4B83-D088-4768-B378-2AD2933723CB}" destId="{E7CC1171-5515-4A7F-A3B6-37047E406867}" srcOrd="2" destOrd="0" presId="urn:microsoft.com/office/officeart/2008/layout/PictureStrips"/>
    <dgm:cxn modelId="{D84AD650-BD25-4097-BF2A-855C4D8A9C92}" type="presParOf" srcId="{E7CC1171-5515-4A7F-A3B6-37047E406867}" destId="{44993450-EF7C-4674-84E9-6AAF4C5E83AE}" srcOrd="0" destOrd="0" presId="urn:microsoft.com/office/officeart/2008/layout/PictureStrips"/>
    <dgm:cxn modelId="{48627048-EFF8-43BB-BCF7-EC61097C5606}" type="presParOf" srcId="{E7CC1171-5515-4A7F-A3B6-37047E406867}" destId="{0D0F4E49-A8FC-4056-B9D6-524996EE929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AE23E-2DDD-43CD-BD82-26A792092AAF}">
      <dsp:nvSpPr>
        <dsp:cNvPr id="0" name=""/>
        <dsp:cNvSpPr/>
      </dsp:nvSpPr>
      <dsp:spPr>
        <a:xfrm>
          <a:off x="159923" y="690"/>
          <a:ext cx="7387324" cy="67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159923" y="690"/>
        <a:ext cx="7387324" cy="671574"/>
      </dsp:txXfrm>
    </dsp:sp>
    <dsp:sp modelId="{928B4448-F3DA-4874-834F-7675621D7F73}">
      <dsp:nvSpPr>
        <dsp:cNvPr id="0" name=""/>
        <dsp:cNvSpPr/>
      </dsp:nvSpPr>
      <dsp:spPr>
        <a:xfrm>
          <a:off x="159923" y="672265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C66B8-BD4E-4BBD-A901-C7A4CB011DB4}">
      <dsp:nvSpPr>
        <dsp:cNvPr id="0" name=""/>
        <dsp:cNvSpPr/>
      </dsp:nvSpPr>
      <dsp:spPr>
        <a:xfrm>
          <a:off x="1198252" y="672265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764144"/>
            <a:satOff val="3062"/>
            <a:lumOff val="664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2C452-0E0F-4137-A97A-7CDB9F0A1AC4}">
      <dsp:nvSpPr>
        <dsp:cNvPr id="0" name=""/>
        <dsp:cNvSpPr/>
      </dsp:nvSpPr>
      <dsp:spPr>
        <a:xfrm>
          <a:off x="2237403" y="672265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1528289"/>
            <a:satOff val="6125"/>
            <a:lumOff val="1327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D847F-97B3-4D6B-AE2F-9201D756FAA5}">
      <dsp:nvSpPr>
        <dsp:cNvPr id="0" name=""/>
        <dsp:cNvSpPr/>
      </dsp:nvSpPr>
      <dsp:spPr>
        <a:xfrm>
          <a:off x="3275732" y="672265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2292433"/>
            <a:satOff val="9187"/>
            <a:lumOff val="1991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A549A-D477-491C-9926-C46C36BB93CF}">
      <dsp:nvSpPr>
        <dsp:cNvPr id="0" name=""/>
        <dsp:cNvSpPr/>
      </dsp:nvSpPr>
      <dsp:spPr>
        <a:xfrm>
          <a:off x="4314882" y="672265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3056578"/>
            <a:satOff val="12250"/>
            <a:lumOff val="2655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5368A-6A9E-44D5-82B1-3109631C98C0}">
      <dsp:nvSpPr>
        <dsp:cNvPr id="0" name=""/>
        <dsp:cNvSpPr/>
      </dsp:nvSpPr>
      <dsp:spPr>
        <a:xfrm>
          <a:off x="5353212" y="672265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3820722"/>
            <a:satOff val="15312"/>
            <a:lumOff val="3318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FD19B-69D7-48F1-B037-0583F4119D78}">
      <dsp:nvSpPr>
        <dsp:cNvPr id="0" name=""/>
        <dsp:cNvSpPr/>
      </dsp:nvSpPr>
      <dsp:spPr>
        <a:xfrm>
          <a:off x="6392362" y="672265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4584866"/>
            <a:satOff val="18374"/>
            <a:lumOff val="3982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BE833-4BBD-45AA-9AC5-5DB6829C5ACD}">
      <dsp:nvSpPr>
        <dsp:cNvPr id="0" name=""/>
        <dsp:cNvSpPr/>
      </dsp:nvSpPr>
      <dsp:spPr>
        <a:xfrm>
          <a:off x="159923" y="809068"/>
          <a:ext cx="7483359" cy="1094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onstantia" panose="02030602050306030303" pitchFamily="18" charset="0"/>
            </a:rPr>
            <a:t>Волонтерский штаб является добровольным, общественным, социально-полезным объединением граждан, осуществляющих волонтерскую (добровольческую) деятельность на территории муниципального образования «Угранский район» Смоленской области</a:t>
          </a:r>
          <a:endParaRPr lang="ru-RU" sz="1700" b="1" kern="1200" dirty="0">
            <a:latin typeface="Constantia" panose="02030602050306030303" pitchFamily="18" charset="0"/>
          </a:endParaRPr>
        </a:p>
      </dsp:txBody>
      <dsp:txXfrm>
        <a:off x="159923" y="809068"/>
        <a:ext cx="7483359" cy="1094418"/>
      </dsp:txXfrm>
    </dsp:sp>
    <dsp:sp modelId="{FE8C80B6-250E-46BA-B28C-97EC23FD775D}">
      <dsp:nvSpPr>
        <dsp:cNvPr id="0" name=""/>
        <dsp:cNvSpPr/>
      </dsp:nvSpPr>
      <dsp:spPr>
        <a:xfrm>
          <a:off x="159923" y="2122819"/>
          <a:ext cx="7387324" cy="67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159923" y="2122819"/>
        <a:ext cx="7387324" cy="671574"/>
      </dsp:txXfrm>
    </dsp:sp>
    <dsp:sp modelId="{DD943E7F-7FB6-4C7F-BEDF-A9813B4B9745}">
      <dsp:nvSpPr>
        <dsp:cNvPr id="0" name=""/>
        <dsp:cNvSpPr/>
      </dsp:nvSpPr>
      <dsp:spPr>
        <a:xfrm>
          <a:off x="135324" y="2465890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5349011"/>
            <a:satOff val="21437"/>
            <a:lumOff val="4646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FA42C-0017-484E-B205-A0D4F61254BB}">
      <dsp:nvSpPr>
        <dsp:cNvPr id="0" name=""/>
        <dsp:cNvSpPr/>
      </dsp:nvSpPr>
      <dsp:spPr>
        <a:xfrm>
          <a:off x="1224130" y="2462976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6113155"/>
            <a:satOff val="24499"/>
            <a:lumOff val="531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DF32A-BD5B-4170-92C0-A7EA8FB31E40}">
      <dsp:nvSpPr>
        <dsp:cNvPr id="0" name=""/>
        <dsp:cNvSpPr/>
      </dsp:nvSpPr>
      <dsp:spPr>
        <a:xfrm>
          <a:off x="2232251" y="2465890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6877299"/>
            <a:satOff val="27561"/>
            <a:lumOff val="5973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AC89C-2B1F-4BA0-9AFE-DF4B2EC62D1B}">
      <dsp:nvSpPr>
        <dsp:cNvPr id="0" name=""/>
        <dsp:cNvSpPr/>
      </dsp:nvSpPr>
      <dsp:spPr>
        <a:xfrm>
          <a:off x="3251134" y="2465890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7641443"/>
            <a:satOff val="30624"/>
            <a:lumOff val="6637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93B20-A656-40DD-A74A-6B0D7CD1F50C}">
      <dsp:nvSpPr>
        <dsp:cNvPr id="0" name=""/>
        <dsp:cNvSpPr/>
      </dsp:nvSpPr>
      <dsp:spPr>
        <a:xfrm>
          <a:off x="4331460" y="2465890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8405587"/>
            <a:satOff val="33686"/>
            <a:lumOff val="7301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08D16-0363-4FB1-A920-1C6376F7A7D2}">
      <dsp:nvSpPr>
        <dsp:cNvPr id="0" name=""/>
        <dsp:cNvSpPr/>
      </dsp:nvSpPr>
      <dsp:spPr>
        <a:xfrm>
          <a:off x="5328596" y="2465890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9169732"/>
            <a:satOff val="36749"/>
            <a:lumOff val="7964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102E7-F292-4170-BDE8-42696CD89456}">
      <dsp:nvSpPr>
        <dsp:cNvPr id="0" name=""/>
        <dsp:cNvSpPr/>
      </dsp:nvSpPr>
      <dsp:spPr>
        <a:xfrm>
          <a:off x="6408715" y="2465890"/>
          <a:ext cx="1728633" cy="1368023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15574-87EA-4437-8D61-8C748DC2B0BF}">
      <dsp:nvSpPr>
        <dsp:cNvPr id="0" name=""/>
        <dsp:cNvSpPr/>
      </dsp:nvSpPr>
      <dsp:spPr>
        <a:xfrm>
          <a:off x="216048" y="2609776"/>
          <a:ext cx="7483359" cy="1094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nstantia" panose="02030602050306030303" pitchFamily="18" charset="0"/>
            </a:rPr>
            <a:t>Наша цель </a:t>
          </a:r>
          <a:r>
            <a:rPr lang="ru-RU" sz="1700" kern="1200" dirty="0" smtClean="0">
              <a:latin typeface="Constantia" panose="02030602050306030303" pitchFamily="18" charset="0"/>
            </a:rPr>
            <a:t>– развитие, координация и поддержка деятельности волонтеров на территории муниципального образования «Угранский район» Смоленской области</a:t>
          </a:r>
          <a:endParaRPr lang="ru-RU" sz="1700" kern="1200" dirty="0">
            <a:latin typeface="Constantia" panose="02030602050306030303" pitchFamily="18" charset="0"/>
          </a:endParaRPr>
        </a:p>
      </dsp:txBody>
      <dsp:txXfrm>
        <a:off x="216048" y="2609776"/>
        <a:ext cx="7483359" cy="1094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D835B-E8F1-48E5-8D81-C6C2756CFF85}">
      <dsp:nvSpPr>
        <dsp:cNvPr id="0" name=""/>
        <dsp:cNvSpPr/>
      </dsp:nvSpPr>
      <dsp:spPr>
        <a:xfrm>
          <a:off x="91744" y="476596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91744" y="476596"/>
        <a:ext cx="5486400" cy="498763"/>
      </dsp:txXfrm>
    </dsp:sp>
    <dsp:sp modelId="{49D0DB4D-B8EA-4121-AD77-E603023D20E5}">
      <dsp:nvSpPr>
        <dsp:cNvPr id="0" name=""/>
        <dsp:cNvSpPr/>
      </dsp:nvSpPr>
      <dsp:spPr>
        <a:xfrm>
          <a:off x="91744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61DC5-952F-4D74-8267-E0EF1752F00F}">
      <dsp:nvSpPr>
        <dsp:cNvPr id="0" name=""/>
        <dsp:cNvSpPr/>
      </dsp:nvSpPr>
      <dsp:spPr>
        <a:xfrm>
          <a:off x="862888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764144"/>
            <a:satOff val="3062"/>
            <a:lumOff val="664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DF40B-8EC4-4456-A9A2-8A2114ACD8D2}">
      <dsp:nvSpPr>
        <dsp:cNvPr id="0" name=""/>
        <dsp:cNvSpPr/>
      </dsp:nvSpPr>
      <dsp:spPr>
        <a:xfrm>
          <a:off x="1634642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1528289"/>
            <a:satOff val="6125"/>
            <a:lumOff val="1327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DDA93-9DFE-4670-8CAD-C9F2E0343ACC}">
      <dsp:nvSpPr>
        <dsp:cNvPr id="0" name=""/>
        <dsp:cNvSpPr/>
      </dsp:nvSpPr>
      <dsp:spPr>
        <a:xfrm>
          <a:off x="2405786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2292433"/>
            <a:satOff val="9187"/>
            <a:lumOff val="1991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8AC35-1645-47CE-9178-CA63A045812D}">
      <dsp:nvSpPr>
        <dsp:cNvPr id="0" name=""/>
        <dsp:cNvSpPr/>
      </dsp:nvSpPr>
      <dsp:spPr>
        <a:xfrm>
          <a:off x="3177539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3056578"/>
            <a:satOff val="12250"/>
            <a:lumOff val="2655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AC4F1-9AF6-498C-9514-A22D5BE7F951}">
      <dsp:nvSpPr>
        <dsp:cNvPr id="0" name=""/>
        <dsp:cNvSpPr/>
      </dsp:nvSpPr>
      <dsp:spPr>
        <a:xfrm>
          <a:off x="3948684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3820722"/>
            <a:satOff val="15312"/>
            <a:lumOff val="3318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AEA14-CF4C-4DA2-968A-66F1C1CD16C8}">
      <dsp:nvSpPr>
        <dsp:cNvPr id="0" name=""/>
        <dsp:cNvSpPr/>
      </dsp:nvSpPr>
      <dsp:spPr>
        <a:xfrm>
          <a:off x="4720437" y="975359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4584866"/>
            <a:satOff val="18374"/>
            <a:lumOff val="3982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E8A4F-7AAF-439C-B4E0-DB167AD37BA0}">
      <dsp:nvSpPr>
        <dsp:cNvPr id="0" name=""/>
        <dsp:cNvSpPr/>
      </dsp:nvSpPr>
      <dsp:spPr>
        <a:xfrm>
          <a:off x="91744" y="1076960"/>
          <a:ext cx="5557723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создан 21 января 2021 года</a:t>
          </a:r>
          <a:endParaRPr lang="ru-RU" sz="2800" kern="1200" dirty="0">
            <a:solidFill>
              <a:schemeClr val="tx1"/>
            </a:solidFill>
            <a:effectLst/>
          </a:endParaRPr>
        </a:p>
      </dsp:txBody>
      <dsp:txXfrm>
        <a:off x="91744" y="1076960"/>
        <a:ext cx="5557723" cy="812800"/>
      </dsp:txXfrm>
    </dsp:sp>
    <dsp:sp modelId="{08E38532-47EB-4719-AB6C-CC281AD3E6EB}">
      <dsp:nvSpPr>
        <dsp:cNvPr id="0" name=""/>
        <dsp:cNvSpPr/>
      </dsp:nvSpPr>
      <dsp:spPr>
        <a:xfrm>
          <a:off x="91744" y="2072640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91744" y="2072640"/>
        <a:ext cx="5486400" cy="498763"/>
      </dsp:txXfrm>
    </dsp:sp>
    <dsp:sp modelId="{EA9A32B4-A3D3-49E5-9263-CDD4DEFF7F80}">
      <dsp:nvSpPr>
        <dsp:cNvPr id="0" name=""/>
        <dsp:cNvSpPr/>
      </dsp:nvSpPr>
      <dsp:spPr>
        <a:xfrm>
          <a:off x="91744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5349011"/>
            <a:satOff val="21437"/>
            <a:lumOff val="4646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BE716-60FC-449A-8052-AD8A26F58106}">
      <dsp:nvSpPr>
        <dsp:cNvPr id="0" name=""/>
        <dsp:cNvSpPr/>
      </dsp:nvSpPr>
      <dsp:spPr>
        <a:xfrm>
          <a:off x="862888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6113155"/>
            <a:satOff val="24499"/>
            <a:lumOff val="531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7CC5D-0651-4D9D-8F1B-1CC739875F52}">
      <dsp:nvSpPr>
        <dsp:cNvPr id="0" name=""/>
        <dsp:cNvSpPr/>
      </dsp:nvSpPr>
      <dsp:spPr>
        <a:xfrm>
          <a:off x="1634642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6877299"/>
            <a:satOff val="27561"/>
            <a:lumOff val="5973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EA290-CE54-4A6A-9003-D49F1C8CE279}">
      <dsp:nvSpPr>
        <dsp:cNvPr id="0" name=""/>
        <dsp:cNvSpPr/>
      </dsp:nvSpPr>
      <dsp:spPr>
        <a:xfrm>
          <a:off x="2405786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7641443"/>
            <a:satOff val="30624"/>
            <a:lumOff val="6637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E9C74-3CBD-4401-80EC-866314B796F3}">
      <dsp:nvSpPr>
        <dsp:cNvPr id="0" name=""/>
        <dsp:cNvSpPr/>
      </dsp:nvSpPr>
      <dsp:spPr>
        <a:xfrm>
          <a:off x="3177539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8405587"/>
            <a:satOff val="33686"/>
            <a:lumOff val="7301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F4E3C-011A-40DD-B0CF-AB3F2FC2C118}">
      <dsp:nvSpPr>
        <dsp:cNvPr id="0" name=""/>
        <dsp:cNvSpPr/>
      </dsp:nvSpPr>
      <dsp:spPr>
        <a:xfrm>
          <a:off x="3948684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9169732"/>
            <a:satOff val="36749"/>
            <a:lumOff val="7964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80A43-EEC3-4333-98D6-50E41F095F59}">
      <dsp:nvSpPr>
        <dsp:cNvPr id="0" name=""/>
        <dsp:cNvSpPr/>
      </dsp:nvSpPr>
      <dsp:spPr>
        <a:xfrm>
          <a:off x="4720437" y="2571403"/>
          <a:ext cx="1283817" cy="1016000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E6389-05D5-4C94-A159-A6DF58985295}">
      <dsp:nvSpPr>
        <dsp:cNvPr id="0" name=""/>
        <dsp:cNvSpPr/>
      </dsp:nvSpPr>
      <dsp:spPr>
        <a:xfrm>
          <a:off x="91744" y="2673003"/>
          <a:ext cx="5557723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действует на базе Администрации МО «Угранский район» Смоленской области </a:t>
          </a:r>
          <a:endParaRPr lang="ru-RU" sz="2100" kern="1200" dirty="0">
            <a:solidFill>
              <a:schemeClr val="tx1"/>
            </a:solidFill>
            <a:effectLst/>
          </a:endParaRPr>
        </a:p>
      </dsp:txBody>
      <dsp:txXfrm>
        <a:off x="91744" y="2673003"/>
        <a:ext cx="5557723" cy="812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F470-4D1C-450E-821F-92C285576811}">
      <dsp:nvSpPr>
        <dsp:cNvPr id="0" name=""/>
        <dsp:cNvSpPr/>
      </dsp:nvSpPr>
      <dsp:spPr>
        <a:xfrm>
          <a:off x="0" y="588"/>
          <a:ext cx="837425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4F0EE-3D3F-4D81-834E-0BA73DAB41E5}">
      <dsp:nvSpPr>
        <dsp:cNvPr id="0" name=""/>
        <dsp:cNvSpPr/>
      </dsp:nvSpPr>
      <dsp:spPr>
        <a:xfrm>
          <a:off x="2044" y="35633"/>
          <a:ext cx="8372209" cy="53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anose="02030602050306030303" pitchFamily="18" charset="0"/>
            </a:rPr>
            <a:t>- поддержка молодежных добровольческих инициатив;</a:t>
          </a:r>
          <a:endParaRPr lang="ru-RU" sz="2000" kern="1200" dirty="0">
            <a:latin typeface="Constantia" panose="02030602050306030303" pitchFamily="18" charset="0"/>
          </a:endParaRPr>
        </a:p>
      </dsp:txBody>
      <dsp:txXfrm>
        <a:off x="2044" y="35633"/>
        <a:ext cx="8372209" cy="535928"/>
      </dsp:txXfrm>
    </dsp:sp>
    <dsp:sp modelId="{469052AE-0F04-4336-9D50-C83C3A983F44}">
      <dsp:nvSpPr>
        <dsp:cNvPr id="0" name=""/>
        <dsp:cNvSpPr/>
      </dsp:nvSpPr>
      <dsp:spPr>
        <a:xfrm>
          <a:off x="0" y="536517"/>
          <a:ext cx="8374254" cy="0"/>
        </a:xfrm>
        <a:prstGeom prst="line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7821A-2FF7-4475-896E-41D034DF6FC1}">
      <dsp:nvSpPr>
        <dsp:cNvPr id="0" name=""/>
        <dsp:cNvSpPr/>
      </dsp:nvSpPr>
      <dsp:spPr>
        <a:xfrm>
          <a:off x="3191" y="547359"/>
          <a:ext cx="8371062" cy="53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anose="02030602050306030303" pitchFamily="18" charset="0"/>
            </a:rPr>
            <a:t>- создание базы данных о деятельности волонтерских объединений(отрядов);</a:t>
          </a:r>
          <a:endParaRPr lang="ru-RU" sz="1800" kern="1200" dirty="0">
            <a:latin typeface="Constantia" panose="02030602050306030303" pitchFamily="18" charset="0"/>
          </a:endParaRPr>
        </a:p>
      </dsp:txBody>
      <dsp:txXfrm>
        <a:off x="3191" y="547359"/>
        <a:ext cx="8371062" cy="535928"/>
      </dsp:txXfrm>
    </dsp:sp>
    <dsp:sp modelId="{534B3F34-2E07-4129-BCD8-1DE29EC9933A}">
      <dsp:nvSpPr>
        <dsp:cNvPr id="0" name=""/>
        <dsp:cNvSpPr/>
      </dsp:nvSpPr>
      <dsp:spPr>
        <a:xfrm>
          <a:off x="0" y="1072446"/>
          <a:ext cx="8374254" cy="0"/>
        </a:xfrm>
        <a:prstGeom prst="lin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4C5A0-4111-4166-875E-283090A3E5F5}">
      <dsp:nvSpPr>
        <dsp:cNvPr id="0" name=""/>
        <dsp:cNvSpPr/>
      </dsp:nvSpPr>
      <dsp:spPr>
        <a:xfrm>
          <a:off x="8177" y="1059080"/>
          <a:ext cx="8366076" cy="53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anose="02030602050306030303" pitchFamily="18" charset="0"/>
            </a:rPr>
            <a:t>- вовлечение молодежи в добровольческие проекты и мероприятия;</a:t>
          </a:r>
          <a:endParaRPr lang="ru-RU" sz="2000" kern="1200" dirty="0">
            <a:latin typeface="Constantia" panose="02030602050306030303" pitchFamily="18" charset="0"/>
          </a:endParaRPr>
        </a:p>
      </dsp:txBody>
      <dsp:txXfrm>
        <a:off x="8177" y="1059080"/>
        <a:ext cx="8366076" cy="535928"/>
      </dsp:txXfrm>
    </dsp:sp>
    <dsp:sp modelId="{2632D9A2-A073-43B0-8AE4-2566ED5523E3}">
      <dsp:nvSpPr>
        <dsp:cNvPr id="0" name=""/>
        <dsp:cNvSpPr/>
      </dsp:nvSpPr>
      <dsp:spPr>
        <a:xfrm>
          <a:off x="0" y="1608374"/>
          <a:ext cx="8374254" cy="0"/>
        </a:xfrm>
        <a:prstGeom prst="lin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3C86D-EB77-43F6-930C-4AC1D638E0B3}">
      <dsp:nvSpPr>
        <dsp:cNvPr id="0" name=""/>
        <dsp:cNvSpPr/>
      </dsp:nvSpPr>
      <dsp:spPr>
        <a:xfrm>
          <a:off x="0" y="1608374"/>
          <a:ext cx="8369533" cy="53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nstantia" panose="02030602050306030303" pitchFamily="18" charset="0"/>
            </a:rPr>
            <a:t>- формирование активной позиции к добровольчеству у подростков и молодежи;</a:t>
          </a:r>
          <a:endParaRPr lang="ru-RU" sz="1600" kern="1200" dirty="0">
            <a:latin typeface="Constantia" panose="02030602050306030303" pitchFamily="18" charset="0"/>
          </a:endParaRPr>
        </a:p>
      </dsp:txBody>
      <dsp:txXfrm>
        <a:off x="0" y="1608374"/>
        <a:ext cx="8369533" cy="535928"/>
      </dsp:txXfrm>
    </dsp:sp>
    <dsp:sp modelId="{2CAB4D88-79DE-4425-91D6-47845A3BE080}">
      <dsp:nvSpPr>
        <dsp:cNvPr id="0" name=""/>
        <dsp:cNvSpPr/>
      </dsp:nvSpPr>
      <dsp:spPr>
        <a:xfrm>
          <a:off x="0" y="2144303"/>
          <a:ext cx="8374254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102B0-9AF8-41E6-AF8D-EA5451115626}">
      <dsp:nvSpPr>
        <dsp:cNvPr id="0" name=""/>
        <dsp:cNvSpPr/>
      </dsp:nvSpPr>
      <dsp:spPr>
        <a:xfrm>
          <a:off x="0" y="2144303"/>
          <a:ext cx="8372733" cy="53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onstantia" panose="02030602050306030303" pitchFamily="18" charset="0"/>
            </a:rPr>
            <a:t>- участие в подготовке и проведении массовых социально-культурных, информационно-просветительских и спортивных мероприятий;</a:t>
          </a:r>
          <a:endParaRPr lang="ru-RU" sz="1400" kern="1200" dirty="0">
            <a:latin typeface="Constantia" panose="02030602050306030303" pitchFamily="18" charset="0"/>
          </a:endParaRPr>
        </a:p>
      </dsp:txBody>
      <dsp:txXfrm>
        <a:off x="0" y="2144303"/>
        <a:ext cx="8372733" cy="535928"/>
      </dsp:txXfrm>
    </dsp:sp>
    <dsp:sp modelId="{C41F8F82-13C7-4D91-A84E-1ECF8351DDAC}">
      <dsp:nvSpPr>
        <dsp:cNvPr id="0" name=""/>
        <dsp:cNvSpPr/>
      </dsp:nvSpPr>
      <dsp:spPr>
        <a:xfrm>
          <a:off x="0" y="2680232"/>
          <a:ext cx="8374254" cy="0"/>
        </a:xfrm>
        <a:prstGeom prst="line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E4532-9BAD-4297-971D-2EDAAF061AC3}">
      <dsp:nvSpPr>
        <dsp:cNvPr id="0" name=""/>
        <dsp:cNvSpPr/>
      </dsp:nvSpPr>
      <dsp:spPr>
        <a:xfrm>
          <a:off x="0" y="2680232"/>
          <a:ext cx="8372209" cy="53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onstantia" panose="02030602050306030303" pitchFamily="18" charset="0"/>
            </a:rPr>
            <a:t>- реализация программ профилактической и информационно-пропагандистской направленности; </a:t>
          </a:r>
          <a:endParaRPr lang="ru-RU" sz="1500" kern="1200" dirty="0">
            <a:latin typeface="Constantia" panose="02030602050306030303" pitchFamily="18" charset="0"/>
          </a:endParaRPr>
        </a:p>
      </dsp:txBody>
      <dsp:txXfrm>
        <a:off x="0" y="2680232"/>
        <a:ext cx="8372209" cy="535928"/>
      </dsp:txXfrm>
    </dsp:sp>
    <dsp:sp modelId="{3E4B0C84-433F-448C-8403-3666A22DE945}">
      <dsp:nvSpPr>
        <dsp:cNvPr id="0" name=""/>
        <dsp:cNvSpPr/>
      </dsp:nvSpPr>
      <dsp:spPr>
        <a:xfrm>
          <a:off x="0" y="3216161"/>
          <a:ext cx="8374254" cy="0"/>
        </a:xfrm>
        <a:prstGeom prst="lin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7E656-5A7B-4C40-A1D4-AD6C6C094A22}">
      <dsp:nvSpPr>
        <dsp:cNvPr id="0" name=""/>
        <dsp:cNvSpPr/>
      </dsp:nvSpPr>
      <dsp:spPr>
        <a:xfrm>
          <a:off x="0" y="3216161"/>
          <a:ext cx="8372209" cy="53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nstantia" panose="02030602050306030303" pitchFamily="18" charset="0"/>
            </a:rPr>
            <a:t>- организация обучающих семинаров для участников волонтерского движения;</a:t>
          </a:r>
          <a:endParaRPr lang="ru-RU" sz="1600" kern="1200" dirty="0">
            <a:latin typeface="Constantia" panose="02030602050306030303" pitchFamily="18" charset="0"/>
          </a:endParaRPr>
        </a:p>
      </dsp:txBody>
      <dsp:txXfrm>
        <a:off x="0" y="3216161"/>
        <a:ext cx="8372209" cy="535928"/>
      </dsp:txXfrm>
    </dsp:sp>
    <dsp:sp modelId="{D8ACDC13-950D-435D-8825-FF0B04BEF3AF}">
      <dsp:nvSpPr>
        <dsp:cNvPr id="0" name=""/>
        <dsp:cNvSpPr/>
      </dsp:nvSpPr>
      <dsp:spPr>
        <a:xfrm>
          <a:off x="0" y="3752089"/>
          <a:ext cx="8374254" cy="0"/>
        </a:xfrm>
        <a:prstGeom prst="line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84250-C21B-4D8A-A295-C134D002EDBD}">
      <dsp:nvSpPr>
        <dsp:cNvPr id="0" name=""/>
        <dsp:cNvSpPr/>
      </dsp:nvSpPr>
      <dsp:spPr>
        <a:xfrm>
          <a:off x="0" y="3752089"/>
          <a:ext cx="8372209" cy="53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anose="02030602050306030303" pitchFamily="18" charset="0"/>
            </a:rPr>
            <a:t>- осуществление рекламно-информационной деятельности;</a:t>
          </a:r>
          <a:endParaRPr lang="ru-RU" sz="2000" kern="1200" dirty="0">
            <a:latin typeface="Constantia" panose="02030602050306030303" pitchFamily="18" charset="0"/>
          </a:endParaRPr>
        </a:p>
      </dsp:txBody>
      <dsp:txXfrm>
        <a:off x="0" y="3752089"/>
        <a:ext cx="8372209" cy="535928"/>
      </dsp:txXfrm>
    </dsp:sp>
    <dsp:sp modelId="{44AE2ED5-C77A-4E8D-92F7-BD5C63F88550}">
      <dsp:nvSpPr>
        <dsp:cNvPr id="0" name=""/>
        <dsp:cNvSpPr/>
      </dsp:nvSpPr>
      <dsp:spPr>
        <a:xfrm>
          <a:off x="0" y="4288018"/>
          <a:ext cx="8374254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F9A53-D771-4C05-95ED-A7D81E300A8C}">
      <dsp:nvSpPr>
        <dsp:cNvPr id="0" name=""/>
        <dsp:cNvSpPr/>
      </dsp:nvSpPr>
      <dsp:spPr>
        <a:xfrm>
          <a:off x="0" y="4288018"/>
          <a:ext cx="8372209" cy="53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onstantia" panose="02030602050306030303" pitchFamily="18" charset="0"/>
            </a:rPr>
            <a:t>- обеспечение взаимодействия с другими общественными (волонтерскими) организациями для совместной социально-значимой деятельности и с целью обмена опытом</a:t>
          </a:r>
          <a:endParaRPr lang="ru-RU" sz="1500" kern="1200" dirty="0">
            <a:latin typeface="Constantia" panose="02030602050306030303" pitchFamily="18" charset="0"/>
          </a:endParaRPr>
        </a:p>
      </dsp:txBody>
      <dsp:txXfrm>
        <a:off x="0" y="4288018"/>
        <a:ext cx="8372209" cy="535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58AE4-9E05-45BC-B3F8-3BA902530A6D}">
      <dsp:nvSpPr>
        <dsp:cNvPr id="0" name=""/>
        <dsp:cNvSpPr/>
      </dsp:nvSpPr>
      <dsp:spPr>
        <a:xfrm>
          <a:off x="0" y="0"/>
          <a:ext cx="5760640" cy="1195903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патриотическое</a:t>
          </a:r>
          <a:endParaRPr lang="ru-RU" sz="4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1271718" y="0"/>
        <a:ext cx="4488921" cy="1195903"/>
      </dsp:txXfrm>
    </dsp:sp>
    <dsp:sp modelId="{6BCBB701-EB05-4BF7-B197-EE98F8B93D49}">
      <dsp:nvSpPr>
        <dsp:cNvPr id="0" name=""/>
        <dsp:cNvSpPr/>
      </dsp:nvSpPr>
      <dsp:spPr>
        <a:xfrm>
          <a:off x="119590" y="119590"/>
          <a:ext cx="1152128" cy="9567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662C02-8B24-49B4-B2DB-83476C37B16E}">
      <dsp:nvSpPr>
        <dsp:cNvPr id="0" name=""/>
        <dsp:cNvSpPr/>
      </dsp:nvSpPr>
      <dsp:spPr>
        <a:xfrm>
          <a:off x="0" y="1315493"/>
          <a:ext cx="5760640" cy="1195903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экологическое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1271718" y="1315493"/>
        <a:ext cx="4488921" cy="1195903"/>
      </dsp:txXfrm>
    </dsp:sp>
    <dsp:sp modelId="{88104A8E-1006-4A9B-AD80-A0E63ACBC824}">
      <dsp:nvSpPr>
        <dsp:cNvPr id="0" name=""/>
        <dsp:cNvSpPr/>
      </dsp:nvSpPr>
      <dsp:spPr>
        <a:xfrm>
          <a:off x="119590" y="1435084"/>
          <a:ext cx="1152128" cy="9567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952599-393A-40F0-B29B-FD2CCB85545F}">
      <dsp:nvSpPr>
        <dsp:cNvPr id="0" name=""/>
        <dsp:cNvSpPr/>
      </dsp:nvSpPr>
      <dsp:spPr>
        <a:xfrm>
          <a:off x="0" y="2630987"/>
          <a:ext cx="5760640" cy="1195903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событийное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1271718" y="2630987"/>
        <a:ext cx="4488921" cy="1195903"/>
      </dsp:txXfrm>
    </dsp:sp>
    <dsp:sp modelId="{6C43D10E-52AB-41A7-A3DF-341FDBEDA790}">
      <dsp:nvSpPr>
        <dsp:cNvPr id="0" name=""/>
        <dsp:cNvSpPr/>
      </dsp:nvSpPr>
      <dsp:spPr>
        <a:xfrm>
          <a:off x="119590" y="2750577"/>
          <a:ext cx="1152128" cy="9567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BDDDB-DCA0-43F4-B7D1-F8A497FB2B9C}">
      <dsp:nvSpPr>
        <dsp:cNvPr id="0" name=""/>
        <dsp:cNvSpPr/>
      </dsp:nvSpPr>
      <dsp:spPr>
        <a:xfrm>
          <a:off x="2304262" y="504059"/>
          <a:ext cx="5696828" cy="1361668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22303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Чупинин Олег Викторович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руководитель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Тел. (48137) 4-12-44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2304262" y="504059"/>
        <a:ext cx="5696828" cy="1361668"/>
      </dsp:txXfrm>
    </dsp:sp>
    <dsp:sp modelId="{625FB62B-FA72-41D7-8CCC-082D11FA240E}">
      <dsp:nvSpPr>
        <dsp:cNvPr id="0" name=""/>
        <dsp:cNvSpPr/>
      </dsp:nvSpPr>
      <dsp:spPr>
        <a:xfrm>
          <a:off x="432049" y="0"/>
          <a:ext cx="2453177" cy="255034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93450-EF7C-4674-84E9-6AAF4C5E83AE}">
      <dsp:nvSpPr>
        <dsp:cNvPr id="0" name=""/>
        <dsp:cNvSpPr/>
      </dsp:nvSpPr>
      <dsp:spPr>
        <a:xfrm>
          <a:off x="720094" y="3024342"/>
          <a:ext cx="6915750" cy="1361668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22303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Филиппова Анна Анатольевна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координатор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Тел. (48137) 4-10-45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720094" y="3024342"/>
        <a:ext cx="6915750" cy="1361668"/>
      </dsp:txXfrm>
    </dsp:sp>
    <dsp:sp modelId="{0D0F4E49-A8FC-4056-B9D6-524996EE929E}">
      <dsp:nvSpPr>
        <dsp:cNvPr id="0" name=""/>
        <dsp:cNvSpPr/>
      </dsp:nvSpPr>
      <dsp:spPr>
        <a:xfrm>
          <a:off x="6912771" y="2592286"/>
          <a:ext cx="1185369" cy="180520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EECA3-0400-4A71-B9D8-BEB5AAEE6BEF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74550-F66F-4620-8946-AEF91052B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4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74550-F66F-4620-8946-AEF91052B66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5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74550-F66F-4620-8946-AEF91052B66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5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74550-F66F-4620-8946-AEF91052B66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5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8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4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8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0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6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9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5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5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1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6AB7-59D8-4C8C-8E3E-2E7512CCC56D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BCF8-5B33-4A2A-83FB-FF30B9F59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9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1.wdp"/><Relationship Id="rId7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microsoft.com/office/2007/relationships/hdphoto" Target="../media/hdphoto1.wdp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microsoft.com/office/2007/relationships/hdphoto" Target="../media/hdphoto1.wdp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microsoft.com/office/2007/relationships/hdphoto" Target="../media/hdphoto1.wdp"/><Relationship Id="rId9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g"/><Relationship Id="rId3" Type="http://schemas.microsoft.com/office/2007/relationships/hdphoto" Target="../media/hdphoto1.wdp"/><Relationship Id="rId7" Type="http://schemas.openxmlformats.org/officeDocument/2006/relationships/image" Target="../media/image17.jpg"/><Relationship Id="rId12" Type="http://schemas.openxmlformats.org/officeDocument/2006/relationships/image" Target="../media/image22.jpeg"/><Relationship Id="rId2" Type="http://schemas.openxmlformats.org/officeDocument/2006/relationships/image" Target="../media/image4.pn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5" Type="http://schemas.openxmlformats.org/officeDocument/2006/relationships/image" Target="../media/image25.jp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8" y="5858890"/>
            <a:ext cx="1116325" cy="55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9128"/>
            <a:ext cx="9122036" cy="5436096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4565560"/>
              </p:ext>
            </p:extLst>
          </p:nvPr>
        </p:nvGraphicFramePr>
        <p:xfrm>
          <a:off x="251520" y="1611316"/>
          <a:ext cx="8280920" cy="4163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5927521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B0F0"/>
                </a:solidFill>
                <a:latin typeface="Constantia" panose="02030602050306030303" pitchFamily="18" charset="0"/>
              </a:rPr>
              <a:t>официальная </a:t>
            </a:r>
            <a:r>
              <a:rPr lang="ru-RU" sz="2000" b="1" dirty="0">
                <a:solidFill>
                  <a:srgbClr val="00B0F0"/>
                </a:solidFill>
                <a:latin typeface="Constantia" panose="02030602050306030303" pitchFamily="18" charset="0"/>
              </a:rPr>
              <a:t>группа </a:t>
            </a:r>
            <a:r>
              <a:rPr lang="en-US" sz="2000" b="1" dirty="0">
                <a:solidFill>
                  <a:srgbClr val="00B0F0"/>
                </a:solidFill>
                <a:latin typeface="Constantia" panose="02030602050306030303" pitchFamily="18" charset="0"/>
              </a:rPr>
              <a:t>https://vk.com/public202153967</a:t>
            </a:r>
            <a:r>
              <a:rPr lang="ru-RU" sz="2000" b="1" dirty="0">
                <a:solidFill>
                  <a:srgbClr val="00B0F0"/>
                </a:solidFill>
                <a:latin typeface="Constantia" panose="020306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15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4553" l="3585" r="100000">
                        <a14:foregroundMark x1="19283" y1="41626" x2="19283" y2="41626"/>
                        <a14:foregroundMark x1="14341" y1="32358" x2="14341" y2="32358"/>
                        <a14:foregroundMark x1="12209" y1="27480" x2="12209" y2="27480"/>
                        <a14:foregroundMark x1="12984" y1="23089" x2="12984" y2="23089"/>
                        <a14:foregroundMark x1="8140" y1="25691" x2="8140" y2="25691"/>
                        <a14:foregroundMark x1="9109" y1="21463" x2="9109" y2="21463"/>
                        <a14:foregroundMark x1="11919" y1="28618" x2="11919" y2="28618"/>
                        <a14:foregroundMark x1="83236" y1="25854" x2="83236" y2="25854"/>
                        <a14:foregroundMark x1="82364" y1="25041" x2="82364" y2="25041"/>
                        <a14:foregroundMark x1="82461" y1="24065" x2="82461" y2="24065"/>
                        <a14:foregroundMark x1="82461" y1="23740" x2="82461" y2="23740"/>
                        <a14:foregroundMark x1="84593" y1="24065" x2="84593" y2="24065"/>
                        <a14:foregroundMark x1="71124" y1="15935" x2="86434" y2="30569"/>
                        <a14:foregroundMark x1="70252" y1="16748" x2="85853" y2="13333"/>
                        <a14:foregroundMark x1="67248" y1="17398" x2="70930" y2="41301"/>
                        <a14:foregroundMark x1="8624" y1="19024" x2="10368" y2="30407"/>
                        <a14:foregroundMark x1="6298" y1="17724" x2="10659" y2="33659"/>
                        <a14:foregroundMark x1="11047" y1="32846" x2="14535" y2="20325"/>
                        <a14:foregroundMark x1="15019" y1="19675" x2="5717" y2="17236"/>
                        <a14:foregroundMark x1="15310" y1="488" x2="15310" y2="488"/>
                        <a14:foregroundMark x1="23450" y1="2602" x2="29748" y2="163"/>
                        <a14:foregroundMark x1="29748" y1="10081" x2="49031" y2="5203"/>
                        <a14:foregroundMark x1="45640" y1="13659" x2="64341" y2="5854"/>
                        <a14:foregroundMark x1="46027" y1="2927" x2="57849" y2="650"/>
                        <a14:foregroundMark x1="29264" y1="6016" x2="40698" y2="0"/>
                        <a14:foregroundMark x1="59012" y1="17398" x2="63663" y2="15285"/>
                        <a14:foregroundMark x1="76163" y1="33496" x2="79167" y2="29106"/>
                        <a14:foregroundMark x1="81008" y1="40000" x2="83818" y2="33659"/>
                        <a14:foregroundMark x1="88178" y1="42764" x2="92054" y2="33333"/>
                        <a14:foregroundMark x1="94767" y1="37561" x2="94283" y2="50894"/>
                        <a14:foregroundMark x1="95736" y1="56585" x2="97481" y2="35610"/>
                        <a14:foregroundMark x1="86143" y1="29756" x2="87888" y2="13984"/>
                        <a14:foregroundMark x1="93314" y1="36260" x2="87403" y2="13659"/>
                        <a14:foregroundMark x1="96996" y1="35285" x2="86919" y2="10569"/>
                        <a14:foregroundMark x1="83818" y1="32195" x2="83818" y2="32195"/>
                        <a14:foregroundMark x1="83624" y1="32520" x2="83624" y2="32520"/>
                        <a14:foregroundMark x1="89729" y1="32846" x2="89729" y2="32846"/>
                        <a14:foregroundMark x1="90698" y1="33333" x2="90698" y2="33333"/>
                        <a14:foregroundMark x1="73643" y1="31707" x2="85756" y2="37561"/>
                        <a14:foregroundMark x1="85853" y1="40488" x2="69767" y2="28618"/>
                        <a14:foregroundMark x1="71124" y1="31707" x2="71124" y2="37073"/>
                        <a14:foregroundMark x1="70640" y1="37236" x2="84012" y2="40000"/>
                        <a14:foregroundMark x1="88857" y1="43577" x2="81105" y2="39512"/>
                        <a14:foregroundMark x1="82171" y1="38211" x2="87500" y2="48130"/>
                        <a14:foregroundMark x1="92636" y1="47317" x2="87016" y2="50732"/>
                        <a14:foregroundMark x1="95736" y1="50081" x2="90795" y2="56098"/>
                        <a14:foregroundMark x1="97868" y1="54146" x2="96899" y2="60325"/>
                        <a14:foregroundMark x1="99031" y1="56098" x2="99322" y2="60650"/>
                        <a14:foregroundMark x1="66957" y1="19675" x2="61628" y2="9919"/>
                        <a14:foregroundMark x1="35174" y1="9106" x2="45833" y2="13659"/>
                        <a14:foregroundMark x1="18895" y1="2927" x2="21027" y2="650"/>
                        <a14:foregroundMark x1="50097" y1="15447" x2="52132" y2="13821"/>
                        <a14:foregroundMark x1="13760" y1="30081" x2="12306" y2="25366"/>
                        <a14:foregroundMark x1="12597" y1="31220" x2="11531" y2="27154"/>
                        <a14:foregroundMark x1="6395" y1="25203" x2="9109" y2="27967"/>
                        <a14:foregroundMark x1="9012" y1="27805" x2="7267" y2="29431"/>
                        <a14:foregroundMark x1="6395" y1="27642" x2="8333" y2="27805"/>
                        <a14:foregroundMark x1="29554" y1="9593" x2="11725" y2="0"/>
                        <a14:foregroundMark x1="60078" y1="19512" x2="44961" y2="13984"/>
                        <a14:foregroundMark x1="58140" y1="20325" x2="67733" y2="27317"/>
                        <a14:foregroundMark x1="62694" y1="25528" x2="70640" y2="36098"/>
                        <a14:foregroundMark x1="39341" y1="11545" x2="39341" y2="11545"/>
                        <a14:backgroundMark x1="42926" y1="21626" x2="48353" y2="21789"/>
                        <a14:backgroundMark x1="50969" y1="22276" x2="50969" y2="22276"/>
                        <a14:backgroundMark x1="53682" y1="22439" x2="53682" y2="22439"/>
                        <a14:backgroundMark x1="55717" y1="22276" x2="55717" y2="22276"/>
                        <a14:backgroundMark x1="57849" y1="22114" x2="57849" y2="22114"/>
                        <a14:backgroundMark x1="57946" y1="21138" x2="57946" y2="21138"/>
                        <a14:backgroundMark x1="15891" y1="21789" x2="25969" y2="22114"/>
                        <a14:backgroundMark x1="24128" y1="22114" x2="36822" y2="21789"/>
                        <a14:backgroundMark x1="48450" y1="20650" x2="58430" y2="22602"/>
                        <a14:backgroundMark x1="58624" y1="21789" x2="55039" y2="20976"/>
                        <a14:backgroundMark x1="62500" y1="28943" x2="60756" y2="26341"/>
                        <a14:backgroundMark x1="58140" y1="26016" x2="59690" y2="2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0"/>
            <a:ext cx="9122036" cy="543609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980728"/>
            <a:ext cx="468052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наши добрые дела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04" y="3356991"/>
            <a:ext cx="1719670" cy="343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41" y="3980833"/>
            <a:ext cx="3010636" cy="200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12688"/>
            <a:ext cx="2918299" cy="198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41098"/>
            <a:ext cx="2897614" cy="193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9408"/>
            <a:ext cx="2122261" cy="282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0201"/>
            <a:ext cx="1740903" cy="232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077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4553" l="3585" r="100000">
                        <a14:foregroundMark x1="19283" y1="41626" x2="19283" y2="41626"/>
                        <a14:foregroundMark x1="14341" y1="32358" x2="14341" y2="32358"/>
                        <a14:foregroundMark x1="12209" y1="27480" x2="12209" y2="27480"/>
                        <a14:foregroundMark x1="12984" y1="23089" x2="12984" y2="23089"/>
                        <a14:foregroundMark x1="8140" y1="25691" x2="8140" y2="25691"/>
                        <a14:foregroundMark x1="9109" y1="21463" x2="9109" y2="21463"/>
                        <a14:foregroundMark x1="11919" y1="28618" x2="11919" y2="28618"/>
                        <a14:foregroundMark x1="83236" y1="25854" x2="83236" y2="25854"/>
                        <a14:foregroundMark x1="82364" y1="25041" x2="82364" y2="25041"/>
                        <a14:foregroundMark x1="82461" y1="24065" x2="82461" y2="24065"/>
                        <a14:foregroundMark x1="82461" y1="23740" x2="82461" y2="23740"/>
                        <a14:foregroundMark x1="84593" y1="24065" x2="84593" y2="24065"/>
                        <a14:foregroundMark x1="71124" y1="15935" x2="86434" y2="30569"/>
                        <a14:foregroundMark x1="70252" y1="16748" x2="85853" y2="13333"/>
                        <a14:foregroundMark x1="67248" y1="17398" x2="70930" y2="41301"/>
                        <a14:foregroundMark x1="8624" y1="19024" x2="10368" y2="30407"/>
                        <a14:foregroundMark x1="6298" y1="17724" x2="10659" y2="33659"/>
                        <a14:foregroundMark x1="11047" y1="32846" x2="14535" y2="20325"/>
                        <a14:foregroundMark x1="15019" y1="19675" x2="5717" y2="17236"/>
                        <a14:foregroundMark x1="15310" y1="488" x2="15310" y2="488"/>
                        <a14:foregroundMark x1="23450" y1="2602" x2="29748" y2="163"/>
                        <a14:foregroundMark x1="29748" y1="10081" x2="49031" y2="5203"/>
                        <a14:foregroundMark x1="45640" y1="13659" x2="64341" y2="5854"/>
                        <a14:foregroundMark x1="46027" y1="2927" x2="57849" y2="650"/>
                        <a14:foregroundMark x1="29264" y1="6016" x2="40698" y2="0"/>
                        <a14:foregroundMark x1="59012" y1="17398" x2="63663" y2="15285"/>
                        <a14:foregroundMark x1="76163" y1="33496" x2="79167" y2="29106"/>
                        <a14:foregroundMark x1="81008" y1="40000" x2="83818" y2="33659"/>
                        <a14:foregroundMark x1="88178" y1="42764" x2="92054" y2="33333"/>
                        <a14:foregroundMark x1="94767" y1="37561" x2="94283" y2="50894"/>
                        <a14:foregroundMark x1="95736" y1="56585" x2="97481" y2="35610"/>
                        <a14:foregroundMark x1="86143" y1="29756" x2="87888" y2="13984"/>
                        <a14:foregroundMark x1="93314" y1="36260" x2="87403" y2="13659"/>
                        <a14:foregroundMark x1="96996" y1="35285" x2="86919" y2="10569"/>
                        <a14:foregroundMark x1="83818" y1="32195" x2="83818" y2="32195"/>
                        <a14:foregroundMark x1="83624" y1="32520" x2="83624" y2="32520"/>
                        <a14:foregroundMark x1="89729" y1="32846" x2="89729" y2="32846"/>
                        <a14:foregroundMark x1="90698" y1="33333" x2="90698" y2="33333"/>
                        <a14:foregroundMark x1="73643" y1="31707" x2="85756" y2="37561"/>
                        <a14:foregroundMark x1="85853" y1="40488" x2="69767" y2="28618"/>
                        <a14:foregroundMark x1="71124" y1="31707" x2="71124" y2="37073"/>
                        <a14:foregroundMark x1="70640" y1="37236" x2="84012" y2="40000"/>
                        <a14:foregroundMark x1="88857" y1="43577" x2="81105" y2="39512"/>
                        <a14:foregroundMark x1="82171" y1="38211" x2="87500" y2="48130"/>
                        <a14:foregroundMark x1="92636" y1="47317" x2="87016" y2="50732"/>
                        <a14:foregroundMark x1="95736" y1="50081" x2="90795" y2="56098"/>
                        <a14:foregroundMark x1="97868" y1="54146" x2="96899" y2="60325"/>
                        <a14:foregroundMark x1="99031" y1="56098" x2="99322" y2="60650"/>
                        <a14:foregroundMark x1="66957" y1="19675" x2="61628" y2="9919"/>
                        <a14:foregroundMark x1="35174" y1="9106" x2="45833" y2="13659"/>
                        <a14:foregroundMark x1="18895" y1="2927" x2="21027" y2="650"/>
                        <a14:foregroundMark x1="50097" y1="15447" x2="52132" y2="13821"/>
                        <a14:foregroundMark x1="13760" y1="30081" x2="12306" y2="25366"/>
                        <a14:foregroundMark x1="12597" y1="31220" x2="11531" y2="27154"/>
                        <a14:foregroundMark x1="6395" y1="25203" x2="9109" y2="27967"/>
                        <a14:foregroundMark x1="9012" y1="27805" x2="7267" y2="29431"/>
                        <a14:foregroundMark x1="6395" y1="27642" x2="8333" y2="27805"/>
                        <a14:foregroundMark x1="29554" y1="9593" x2="11725" y2="0"/>
                        <a14:foregroundMark x1="60078" y1="19512" x2="44961" y2="13984"/>
                        <a14:foregroundMark x1="58140" y1="20325" x2="67733" y2="27317"/>
                        <a14:foregroundMark x1="62694" y1="25528" x2="70640" y2="36098"/>
                        <a14:foregroundMark x1="39341" y1="11545" x2="39341" y2="11545"/>
                        <a14:backgroundMark x1="42926" y1="21626" x2="48353" y2="21789"/>
                        <a14:backgroundMark x1="50969" y1="22276" x2="50969" y2="22276"/>
                        <a14:backgroundMark x1="53682" y1="22439" x2="53682" y2="22439"/>
                        <a14:backgroundMark x1="55717" y1="22276" x2="55717" y2="22276"/>
                        <a14:backgroundMark x1="57849" y1="22114" x2="57849" y2="22114"/>
                        <a14:backgroundMark x1="57946" y1="21138" x2="57946" y2="21138"/>
                        <a14:backgroundMark x1="15891" y1="21789" x2="25969" y2="22114"/>
                        <a14:backgroundMark x1="24128" y1="22114" x2="36822" y2="21789"/>
                        <a14:backgroundMark x1="48450" y1="20650" x2="58430" y2="22602"/>
                        <a14:backgroundMark x1="58624" y1="21789" x2="55039" y2="20976"/>
                        <a14:backgroundMark x1="62500" y1="28943" x2="60756" y2="26341"/>
                        <a14:backgroundMark x1="58140" y1="26016" x2="59690" y2="2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0"/>
            <a:ext cx="9122036" cy="543609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58391" y="980728"/>
            <a:ext cx="468052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наши добрые дела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98394"/>
            <a:ext cx="1282020" cy="228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56991"/>
            <a:ext cx="2499742" cy="333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77" y="1679495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4" y="3933056"/>
            <a:ext cx="2130038" cy="284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45" y="1658890"/>
            <a:ext cx="2725320" cy="264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96793"/>
            <a:ext cx="3441124" cy="229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38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4553" l="3585" r="100000">
                        <a14:foregroundMark x1="19283" y1="41626" x2="19283" y2="41626"/>
                        <a14:foregroundMark x1="14341" y1="32358" x2="14341" y2="32358"/>
                        <a14:foregroundMark x1="12209" y1="27480" x2="12209" y2="27480"/>
                        <a14:foregroundMark x1="12984" y1="23089" x2="12984" y2="23089"/>
                        <a14:foregroundMark x1="8140" y1="25691" x2="8140" y2="25691"/>
                        <a14:foregroundMark x1="9109" y1="21463" x2="9109" y2="21463"/>
                        <a14:foregroundMark x1="11919" y1="28618" x2="11919" y2="28618"/>
                        <a14:foregroundMark x1="83236" y1="25854" x2="83236" y2="25854"/>
                        <a14:foregroundMark x1="82364" y1="25041" x2="82364" y2="25041"/>
                        <a14:foregroundMark x1="82461" y1="24065" x2="82461" y2="24065"/>
                        <a14:foregroundMark x1="82461" y1="23740" x2="82461" y2="23740"/>
                        <a14:foregroundMark x1="84593" y1="24065" x2="84593" y2="24065"/>
                        <a14:foregroundMark x1="71124" y1="15935" x2="86434" y2="30569"/>
                        <a14:foregroundMark x1="70252" y1="16748" x2="85853" y2="13333"/>
                        <a14:foregroundMark x1="67248" y1="17398" x2="70930" y2="41301"/>
                        <a14:foregroundMark x1="8624" y1="19024" x2="10368" y2="30407"/>
                        <a14:foregroundMark x1="6298" y1="17724" x2="10659" y2="33659"/>
                        <a14:foregroundMark x1="11047" y1="32846" x2="14535" y2="20325"/>
                        <a14:foregroundMark x1="15019" y1="19675" x2="5717" y2="17236"/>
                        <a14:foregroundMark x1="15310" y1="488" x2="15310" y2="488"/>
                        <a14:foregroundMark x1="23450" y1="2602" x2="29748" y2="163"/>
                        <a14:foregroundMark x1="29748" y1="10081" x2="49031" y2="5203"/>
                        <a14:foregroundMark x1="45640" y1="13659" x2="64341" y2="5854"/>
                        <a14:foregroundMark x1="46027" y1="2927" x2="57849" y2="650"/>
                        <a14:foregroundMark x1="29264" y1="6016" x2="40698" y2="0"/>
                        <a14:foregroundMark x1="59012" y1="17398" x2="63663" y2="15285"/>
                        <a14:foregroundMark x1="76163" y1="33496" x2="79167" y2="29106"/>
                        <a14:foregroundMark x1="81008" y1="40000" x2="83818" y2="33659"/>
                        <a14:foregroundMark x1="88178" y1="42764" x2="92054" y2="33333"/>
                        <a14:foregroundMark x1="94767" y1="37561" x2="94283" y2="50894"/>
                        <a14:foregroundMark x1="95736" y1="56585" x2="97481" y2="35610"/>
                        <a14:foregroundMark x1="86143" y1="29756" x2="87888" y2="13984"/>
                        <a14:foregroundMark x1="93314" y1="36260" x2="87403" y2="13659"/>
                        <a14:foregroundMark x1="96996" y1="35285" x2="86919" y2="10569"/>
                        <a14:foregroundMark x1="83818" y1="32195" x2="83818" y2="32195"/>
                        <a14:foregroundMark x1="83624" y1="32520" x2="83624" y2="32520"/>
                        <a14:foregroundMark x1="89729" y1="32846" x2="89729" y2="32846"/>
                        <a14:foregroundMark x1="90698" y1="33333" x2="90698" y2="33333"/>
                        <a14:foregroundMark x1="73643" y1="31707" x2="85756" y2="37561"/>
                        <a14:foregroundMark x1="85853" y1="40488" x2="69767" y2="28618"/>
                        <a14:foregroundMark x1="71124" y1="31707" x2="71124" y2="37073"/>
                        <a14:foregroundMark x1="70640" y1="37236" x2="84012" y2="40000"/>
                        <a14:foregroundMark x1="88857" y1="43577" x2="81105" y2="39512"/>
                        <a14:foregroundMark x1="82171" y1="38211" x2="87500" y2="48130"/>
                        <a14:foregroundMark x1="92636" y1="47317" x2="87016" y2="50732"/>
                        <a14:foregroundMark x1="95736" y1="50081" x2="90795" y2="56098"/>
                        <a14:foregroundMark x1="97868" y1="54146" x2="96899" y2="60325"/>
                        <a14:foregroundMark x1="99031" y1="56098" x2="99322" y2="60650"/>
                        <a14:foregroundMark x1="66957" y1="19675" x2="61628" y2="9919"/>
                        <a14:foregroundMark x1="35174" y1="9106" x2="45833" y2="13659"/>
                        <a14:foregroundMark x1="18895" y1="2927" x2="21027" y2="650"/>
                        <a14:foregroundMark x1="50097" y1="15447" x2="52132" y2="13821"/>
                        <a14:foregroundMark x1="13760" y1="30081" x2="12306" y2="25366"/>
                        <a14:foregroundMark x1="12597" y1="31220" x2="11531" y2="27154"/>
                        <a14:foregroundMark x1="6395" y1="25203" x2="9109" y2="27967"/>
                        <a14:foregroundMark x1="9012" y1="27805" x2="7267" y2="29431"/>
                        <a14:foregroundMark x1="6395" y1="27642" x2="8333" y2="27805"/>
                        <a14:foregroundMark x1="29554" y1="9593" x2="11725" y2="0"/>
                        <a14:foregroundMark x1="60078" y1="19512" x2="44961" y2="13984"/>
                        <a14:foregroundMark x1="58140" y1="20325" x2="67733" y2="27317"/>
                        <a14:foregroundMark x1="62694" y1="25528" x2="70640" y2="36098"/>
                        <a14:foregroundMark x1="39341" y1="11545" x2="39341" y2="11545"/>
                        <a14:backgroundMark x1="42926" y1="21626" x2="48353" y2="21789"/>
                        <a14:backgroundMark x1="50969" y1="22276" x2="50969" y2="22276"/>
                        <a14:backgroundMark x1="53682" y1="22439" x2="53682" y2="22439"/>
                        <a14:backgroundMark x1="55717" y1="22276" x2="55717" y2="22276"/>
                        <a14:backgroundMark x1="57849" y1="22114" x2="57849" y2="22114"/>
                        <a14:backgroundMark x1="57946" y1="21138" x2="57946" y2="21138"/>
                        <a14:backgroundMark x1="15891" y1="21789" x2="25969" y2="22114"/>
                        <a14:backgroundMark x1="24128" y1="22114" x2="36822" y2="21789"/>
                        <a14:backgroundMark x1="48450" y1="20650" x2="58430" y2="22602"/>
                        <a14:backgroundMark x1="58624" y1="21789" x2="55039" y2="20976"/>
                        <a14:backgroundMark x1="62500" y1="28943" x2="60756" y2="26341"/>
                        <a14:backgroundMark x1="58140" y1="26016" x2="59690" y2="2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0"/>
            <a:ext cx="9122036" cy="543609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95863" y="980728"/>
            <a:ext cx="468052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наши добрые дела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3155144"/>
            <a:ext cx="2034411" cy="361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1793550" cy="231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1991376" cy="265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38530"/>
            <a:ext cx="3096344" cy="232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3" y="4533040"/>
            <a:ext cx="2844316" cy="213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28" y="1653718"/>
            <a:ext cx="2083710" cy="277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158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4553" l="3585" r="100000">
                        <a14:foregroundMark x1="19283" y1="41626" x2="19283" y2="41626"/>
                        <a14:foregroundMark x1="14341" y1="32358" x2="14341" y2="32358"/>
                        <a14:foregroundMark x1="12209" y1="27480" x2="12209" y2="27480"/>
                        <a14:foregroundMark x1="12984" y1="23089" x2="12984" y2="23089"/>
                        <a14:foregroundMark x1="8140" y1="25691" x2="8140" y2="25691"/>
                        <a14:foregroundMark x1="9109" y1="21463" x2="9109" y2="21463"/>
                        <a14:foregroundMark x1="11919" y1="28618" x2="11919" y2="28618"/>
                        <a14:foregroundMark x1="83236" y1="25854" x2="83236" y2="25854"/>
                        <a14:foregroundMark x1="82364" y1="25041" x2="82364" y2="25041"/>
                        <a14:foregroundMark x1="82461" y1="24065" x2="82461" y2="24065"/>
                        <a14:foregroundMark x1="82461" y1="23740" x2="82461" y2="23740"/>
                        <a14:foregroundMark x1="84593" y1="24065" x2="84593" y2="24065"/>
                        <a14:foregroundMark x1="71124" y1="15935" x2="86434" y2="30569"/>
                        <a14:foregroundMark x1="70252" y1="16748" x2="85853" y2="13333"/>
                        <a14:foregroundMark x1="67248" y1="17398" x2="70930" y2="41301"/>
                        <a14:foregroundMark x1="8624" y1="19024" x2="10368" y2="30407"/>
                        <a14:foregroundMark x1="6298" y1="17724" x2="10659" y2="33659"/>
                        <a14:foregroundMark x1="11047" y1="32846" x2="14535" y2="20325"/>
                        <a14:foregroundMark x1="15019" y1="19675" x2="5717" y2="17236"/>
                        <a14:foregroundMark x1="15310" y1="488" x2="15310" y2="488"/>
                        <a14:foregroundMark x1="23450" y1="2602" x2="29748" y2="163"/>
                        <a14:foregroundMark x1="29748" y1="10081" x2="49031" y2="5203"/>
                        <a14:foregroundMark x1="45640" y1="13659" x2="64341" y2="5854"/>
                        <a14:foregroundMark x1="46027" y1="2927" x2="57849" y2="650"/>
                        <a14:foregroundMark x1="29264" y1="6016" x2="40698" y2="0"/>
                        <a14:foregroundMark x1="59012" y1="17398" x2="63663" y2="15285"/>
                        <a14:foregroundMark x1="76163" y1="33496" x2="79167" y2="29106"/>
                        <a14:foregroundMark x1="81008" y1="40000" x2="83818" y2="33659"/>
                        <a14:foregroundMark x1="88178" y1="42764" x2="92054" y2="33333"/>
                        <a14:foregroundMark x1="94767" y1="37561" x2="94283" y2="50894"/>
                        <a14:foregroundMark x1="95736" y1="56585" x2="97481" y2="35610"/>
                        <a14:foregroundMark x1="86143" y1="29756" x2="87888" y2="13984"/>
                        <a14:foregroundMark x1="93314" y1="36260" x2="87403" y2="13659"/>
                        <a14:foregroundMark x1="96996" y1="35285" x2="86919" y2="10569"/>
                        <a14:foregroundMark x1="83818" y1="32195" x2="83818" y2="32195"/>
                        <a14:foregroundMark x1="83624" y1="32520" x2="83624" y2="32520"/>
                        <a14:foregroundMark x1="89729" y1="32846" x2="89729" y2="32846"/>
                        <a14:foregroundMark x1="90698" y1="33333" x2="90698" y2="33333"/>
                        <a14:foregroundMark x1="73643" y1="31707" x2="85756" y2="37561"/>
                        <a14:foregroundMark x1="85853" y1="40488" x2="69767" y2="28618"/>
                        <a14:foregroundMark x1="71124" y1="31707" x2="71124" y2="37073"/>
                        <a14:foregroundMark x1="70640" y1="37236" x2="84012" y2="40000"/>
                        <a14:foregroundMark x1="88857" y1="43577" x2="81105" y2="39512"/>
                        <a14:foregroundMark x1="82171" y1="38211" x2="87500" y2="48130"/>
                        <a14:foregroundMark x1="92636" y1="47317" x2="87016" y2="50732"/>
                        <a14:foregroundMark x1="95736" y1="50081" x2="90795" y2="56098"/>
                        <a14:foregroundMark x1="97868" y1="54146" x2="96899" y2="60325"/>
                        <a14:foregroundMark x1="99031" y1="56098" x2="99322" y2="60650"/>
                        <a14:foregroundMark x1="66957" y1="19675" x2="61628" y2="9919"/>
                        <a14:foregroundMark x1="35174" y1="9106" x2="45833" y2="13659"/>
                        <a14:foregroundMark x1="18895" y1="2927" x2="21027" y2="650"/>
                        <a14:foregroundMark x1="50097" y1="15447" x2="52132" y2="13821"/>
                        <a14:foregroundMark x1="13760" y1="30081" x2="12306" y2="25366"/>
                        <a14:foregroundMark x1="12597" y1="31220" x2="11531" y2="27154"/>
                        <a14:foregroundMark x1="6395" y1="25203" x2="9109" y2="27967"/>
                        <a14:foregroundMark x1="9012" y1="27805" x2="7267" y2="29431"/>
                        <a14:foregroundMark x1="6395" y1="27642" x2="8333" y2="27805"/>
                        <a14:foregroundMark x1="29554" y1="9593" x2="11725" y2="0"/>
                        <a14:foregroundMark x1="60078" y1="19512" x2="44961" y2="13984"/>
                        <a14:foregroundMark x1="58140" y1="20325" x2="67733" y2="27317"/>
                        <a14:foregroundMark x1="62694" y1="25528" x2="70640" y2="36098"/>
                        <a14:foregroundMark x1="39341" y1="11545" x2="39341" y2="11545"/>
                        <a14:backgroundMark x1="42926" y1="21626" x2="48353" y2="21789"/>
                        <a14:backgroundMark x1="50969" y1="22276" x2="50969" y2="22276"/>
                        <a14:backgroundMark x1="53682" y1="22439" x2="53682" y2="22439"/>
                        <a14:backgroundMark x1="55717" y1="22276" x2="55717" y2="22276"/>
                        <a14:backgroundMark x1="57849" y1="22114" x2="57849" y2="22114"/>
                        <a14:backgroundMark x1="57946" y1="21138" x2="57946" y2="21138"/>
                        <a14:backgroundMark x1="15891" y1="21789" x2="25969" y2="22114"/>
                        <a14:backgroundMark x1="24128" y1="22114" x2="36822" y2="21789"/>
                        <a14:backgroundMark x1="48450" y1="20650" x2="58430" y2="22602"/>
                        <a14:backgroundMark x1="58624" y1="21789" x2="55039" y2="20976"/>
                        <a14:backgroundMark x1="62500" y1="28943" x2="60756" y2="26341"/>
                        <a14:backgroundMark x1="58140" y1="26016" x2="59690" y2="2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0"/>
            <a:ext cx="9122036" cy="543609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980728"/>
            <a:ext cx="468052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наши добрые дела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12" y="4434504"/>
            <a:ext cx="3117220" cy="233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30" y="3667924"/>
            <a:ext cx="2392557" cy="319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21121"/>
            <a:ext cx="2699792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86" y="1842216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47" y="1697232"/>
            <a:ext cx="3061012" cy="204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724336"/>
            <a:ext cx="2032625" cy="271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04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9128"/>
            <a:ext cx="9122036" cy="5436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2498026"/>
            <a:ext cx="3297104" cy="2234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1840" y="305810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</a:t>
            </a:r>
            <a:r>
              <a:rPr lang="ru-RU" sz="2400" b="1" dirty="0" smtClean="0"/>
              <a:t> на этом мы не останавливаемся!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3901733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мы планируем и дальше развивать волонтерское движение на территории Угранского района!</a:t>
            </a:r>
            <a:endParaRPr lang="ru-RU" sz="24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75351" y="5589240"/>
            <a:ext cx="560437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Спасибо за внимание!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8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9128"/>
            <a:ext cx="9122036" cy="54360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620591" cy="37691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6812167"/>
              </p:ext>
            </p:extLst>
          </p:nvPr>
        </p:nvGraphicFramePr>
        <p:xfrm>
          <a:off x="179512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162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4553" l="3585" r="100000">
                        <a14:foregroundMark x1="19283" y1="41626" x2="19283" y2="41626"/>
                        <a14:foregroundMark x1="14341" y1="32358" x2="14341" y2="32358"/>
                        <a14:foregroundMark x1="12209" y1="27480" x2="12209" y2="27480"/>
                        <a14:foregroundMark x1="12984" y1="23089" x2="12984" y2="23089"/>
                        <a14:foregroundMark x1="8140" y1="25691" x2="8140" y2="25691"/>
                        <a14:foregroundMark x1="9109" y1="21463" x2="9109" y2="21463"/>
                        <a14:foregroundMark x1="11919" y1="28618" x2="11919" y2="28618"/>
                        <a14:foregroundMark x1="83236" y1="25854" x2="83236" y2="25854"/>
                        <a14:foregroundMark x1="82364" y1="25041" x2="82364" y2="25041"/>
                        <a14:foregroundMark x1="82461" y1="24065" x2="82461" y2="24065"/>
                        <a14:foregroundMark x1="82461" y1="23740" x2="82461" y2="23740"/>
                        <a14:foregroundMark x1="84593" y1="24065" x2="84593" y2="24065"/>
                        <a14:foregroundMark x1="71124" y1="15935" x2="86434" y2="30569"/>
                        <a14:foregroundMark x1="70252" y1="16748" x2="85853" y2="13333"/>
                        <a14:foregroundMark x1="67248" y1="17398" x2="70930" y2="41301"/>
                        <a14:foregroundMark x1="8624" y1="19024" x2="10368" y2="30407"/>
                        <a14:foregroundMark x1="6298" y1="17724" x2="10659" y2="33659"/>
                        <a14:foregroundMark x1="11047" y1="32846" x2="14535" y2="20325"/>
                        <a14:foregroundMark x1="15019" y1="19675" x2="5717" y2="17236"/>
                        <a14:foregroundMark x1="15310" y1="488" x2="15310" y2="488"/>
                        <a14:foregroundMark x1="23450" y1="2602" x2="29748" y2="163"/>
                        <a14:foregroundMark x1="29748" y1="10081" x2="49031" y2="5203"/>
                        <a14:foregroundMark x1="45640" y1="13659" x2="64341" y2="5854"/>
                        <a14:foregroundMark x1="46027" y1="2927" x2="57849" y2="650"/>
                        <a14:foregroundMark x1="29264" y1="6016" x2="40698" y2="0"/>
                        <a14:foregroundMark x1="59012" y1="17398" x2="63663" y2="15285"/>
                        <a14:foregroundMark x1="76163" y1="33496" x2="79167" y2="29106"/>
                        <a14:foregroundMark x1="81008" y1="40000" x2="83818" y2="33659"/>
                        <a14:foregroundMark x1="88178" y1="42764" x2="92054" y2="33333"/>
                        <a14:foregroundMark x1="94767" y1="37561" x2="94283" y2="50894"/>
                        <a14:foregroundMark x1="95736" y1="56585" x2="97481" y2="35610"/>
                        <a14:foregroundMark x1="86143" y1="29756" x2="87888" y2="13984"/>
                        <a14:foregroundMark x1="93314" y1="36260" x2="87403" y2="13659"/>
                        <a14:foregroundMark x1="96996" y1="35285" x2="86919" y2="10569"/>
                        <a14:foregroundMark x1="83818" y1="32195" x2="83818" y2="32195"/>
                        <a14:foregroundMark x1="83624" y1="32520" x2="83624" y2="32520"/>
                        <a14:foregroundMark x1="89729" y1="32846" x2="89729" y2="32846"/>
                        <a14:foregroundMark x1="90698" y1="33333" x2="90698" y2="33333"/>
                        <a14:foregroundMark x1="73643" y1="31707" x2="85756" y2="37561"/>
                        <a14:foregroundMark x1="85853" y1="40488" x2="69767" y2="28618"/>
                        <a14:foregroundMark x1="71124" y1="31707" x2="71124" y2="37073"/>
                        <a14:foregroundMark x1="70640" y1="37236" x2="84012" y2="40000"/>
                        <a14:foregroundMark x1="88857" y1="43577" x2="81105" y2="39512"/>
                        <a14:foregroundMark x1="82171" y1="38211" x2="87500" y2="48130"/>
                        <a14:foregroundMark x1="92636" y1="47317" x2="87016" y2="50732"/>
                        <a14:foregroundMark x1="95736" y1="50081" x2="90795" y2="56098"/>
                        <a14:foregroundMark x1="97868" y1="54146" x2="96899" y2="60325"/>
                        <a14:foregroundMark x1="99031" y1="56098" x2="99322" y2="60650"/>
                        <a14:foregroundMark x1="66957" y1="19675" x2="61628" y2="9919"/>
                        <a14:foregroundMark x1="35174" y1="9106" x2="45833" y2="13659"/>
                        <a14:foregroundMark x1="18895" y1="2927" x2="21027" y2="650"/>
                        <a14:foregroundMark x1="50097" y1="15447" x2="52132" y2="13821"/>
                        <a14:foregroundMark x1="13760" y1="30081" x2="12306" y2="25366"/>
                        <a14:foregroundMark x1="12597" y1="31220" x2="11531" y2="27154"/>
                        <a14:foregroundMark x1="6395" y1="25203" x2="9109" y2="27967"/>
                        <a14:foregroundMark x1="9012" y1="27805" x2="7267" y2="29431"/>
                        <a14:foregroundMark x1="6395" y1="27642" x2="8333" y2="27805"/>
                        <a14:foregroundMark x1="29554" y1="9593" x2="11725" y2="0"/>
                        <a14:foregroundMark x1="60078" y1="19512" x2="44961" y2="13984"/>
                        <a14:foregroundMark x1="58140" y1="20325" x2="67733" y2="27317"/>
                        <a14:foregroundMark x1="62694" y1="25528" x2="70640" y2="36098"/>
                        <a14:foregroundMark x1="39341" y1="11545" x2="39341" y2="11545"/>
                        <a14:backgroundMark x1="42926" y1="21626" x2="48353" y2="21789"/>
                        <a14:backgroundMark x1="50969" y1="22276" x2="50969" y2="22276"/>
                        <a14:backgroundMark x1="53682" y1="22439" x2="53682" y2="22439"/>
                        <a14:backgroundMark x1="55717" y1="22276" x2="55717" y2="22276"/>
                        <a14:backgroundMark x1="57849" y1="22114" x2="57849" y2="22114"/>
                        <a14:backgroundMark x1="57946" y1="21138" x2="57946" y2="21138"/>
                        <a14:backgroundMark x1="15891" y1="21789" x2="25969" y2="22114"/>
                        <a14:backgroundMark x1="24128" y1="22114" x2="36822" y2="21789"/>
                        <a14:backgroundMark x1="48450" y1="20650" x2="58430" y2="22602"/>
                        <a14:backgroundMark x1="58624" y1="21789" x2="55039" y2="20976"/>
                        <a14:backgroundMark x1="62500" y1="28943" x2="60756" y2="26341"/>
                        <a14:backgroundMark x1="58140" y1="26016" x2="59690" y2="2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0"/>
            <a:ext cx="9122036" cy="5436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4536504" cy="63894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аши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задачи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906063"/>
              </p:ext>
            </p:extLst>
          </p:nvPr>
        </p:nvGraphicFramePr>
        <p:xfrm>
          <a:off x="323529" y="1844824"/>
          <a:ext cx="837425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452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4553" l="3585" r="100000">
                        <a14:foregroundMark x1="19283" y1="41626" x2="19283" y2="41626"/>
                        <a14:foregroundMark x1="14341" y1="32358" x2="14341" y2="32358"/>
                        <a14:foregroundMark x1="12209" y1="27480" x2="12209" y2="27480"/>
                        <a14:foregroundMark x1="12984" y1="23089" x2="12984" y2="23089"/>
                        <a14:foregroundMark x1="8140" y1="25691" x2="8140" y2="25691"/>
                        <a14:foregroundMark x1="9109" y1="21463" x2="9109" y2="21463"/>
                        <a14:foregroundMark x1="11919" y1="28618" x2="11919" y2="28618"/>
                        <a14:foregroundMark x1="83236" y1="25854" x2="83236" y2="25854"/>
                        <a14:foregroundMark x1="82364" y1="25041" x2="82364" y2="25041"/>
                        <a14:foregroundMark x1="82461" y1="24065" x2="82461" y2="24065"/>
                        <a14:foregroundMark x1="82461" y1="23740" x2="82461" y2="23740"/>
                        <a14:foregroundMark x1="84593" y1="24065" x2="84593" y2="24065"/>
                        <a14:foregroundMark x1="71124" y1="15935" x2="86434" y2="30569"/>
                        <a14:foregroundMark x1="70252" y1="16748" x2="85853" y2="13333"/>
                        <a14:foregroundMark x1="67248" y1="17398" x2="70930" y2="41301"/>
                        <a14:foregroundMark x1="8624" y1="19024" x2="10368" y2="30407"/>
                        <a14:foregroundMark x1="6298" y1="17724" x2="10659" y2="33659"/>
                        <a14:foregroundMark x1="11047" y1="32846" x2="14535" y2="20325"/>
                        <a14:foregroundMark x1="15019" y1="19675" x2="5717" y2="17236"/>
                        <a14:foregroundMark x1="15310" y1="488" x2="15310" y2="488"/>
                        <a14:foregroundMark x1="23450" y1="2602" x2="29748" y2="163"/>
                        <a14:foregroundMark x1="29748" y1="10081" x2="49031" y2="5203"/>
                        <a14:foregroundMark x1="45640" y1="13659" x2="64341" y2="5854"/>
                        <a14:foregroundMark x1="46027" y1="2927" x2="57849" y2="650"/>
                        <a14:foregroundMark x1="29264" y1="6016" x2="40698" y2="0"/>
                        <a14:foregroundMark x1="59012" y1="17398" x2="63663" y2="15285"/>
                        <a14:foregroundMark x1="76163" y1="33496" x2="79167" y2="29106"/>
                        <a14:foregroundMark x1="81008" y1="40000" x2="83818" y2="33659"/>
                        <a14:foregroundMark x1="88178" y1="42764" x2="92054" y2="33333"/>
                        <a14:foregroundMark x1="94767" y1="37561" x2="94283" y2="50894"/>
                        <a14:foregroundMark x1="95736" y1="56585" x2="97481" y2="35610"/>
                        <a14:foregroundMark x1="86143" y1="29756" x2="87888" y2="13984"/>
                        <a14:foregroundMark x1="93314" y1="36260" x2="87403" y2="13659"/>
                        <a14:foregroundMark x1="96996" y1="35285" x2="86919" y2="10569"/>
                        <a14:foregroundMark x1="83818" y1="32195" x2="83818" y2="32195"/>
                        <a14:foregroundMark x1="83624" y1="32520" x2="83624" y2="32520"/>
                        <a14:foregroundMark x1="89729" y1="32846" x2="89729" y2="32846"/>
                        <a14:foregroundMark x1="90698" y1="33333" x2="90698" y2="33333"/>
                        <a14:foregroundMark x1="73643" y1="31707" x2="85756" y2="37561"/>
                        <a14:foregroundMark x1="85853" y1="40488" x2="69767" y2="28618"/>
                        <a14:foregroundMark x1="71124" y1="31707" x2="71124" y2="37073"/>
                        <a14:foregroundMark x1="70640" y1="37236" x2="84012" y2="40000"/>
                        <a14:foregroundMark x1="88857" y1="43577" x2="81105" y2="39512"/>
                        <a14:foregroundMark x1="82171" y1="38211" x2="87500" y2="48130"/>
                        <a14:foregroundMark x1="92636" y1="47317" x2="87016" y2="50732"/>
                        <a14:foregroundMark x1="95736" y1="50081" x2="90795" y2="56098"/>
                        <a14:foregroundMark x1="97868" y1="54146" x2="96899" y2="60325"/>
                        <a14:foregroundMark x1="99031" y1="56098" x2="99322" y2="60650"/>
                        <a14:foregroundMark x1="66957" y1="19675" x2="61628" y2="9919"/>
                        <a14:foregroundMark x1="35174" y1="9106" x2="45833" y2="13659"/>
                        <a14:foregroundMark x1="18895" y1="2927" x2="21027" y2="650"/>
                        <a14:foregroundMark x1="50097" y1="15447" x2="52132" y2="13821"/>
                        <a14:foregroundMark x1="13760" y1="30081" x2="12306" y2="25366"/>
                        <a14:foregroundMark x1="12597" y1="31220" x2="11531" y2="27154"/>
                        <a14:foregroundMark x1="6395" y1="25203" x2="9109" y2="27967"/>
                        <a14:foregroundMark x1="9012" y1="27805" x2="7267" y2="29431"/>
                        <a14:foregroundMark x1="6395" y1="27642" x2="8333" y2="27805"/>
                        <a14:foregroundMark x1="29554" y1="9593" x2="11725" y2="0"/>
                        <a14:foregroundMark x1="60078" y1="19512" x2="44961" y2="13984"/>
                        <a14:foregroundMark x1="58140" y1="20325" x2="67733" y2="27317"/>
                        <a14:foregroundMark x1="62694" y1="25528" x2="70640" y2="36098"/>
                        <a14:foregroundMark x1="39341" y1="11545" x2="39341" y2="11545"/>
                        <a14:backgroundMark x1="42926" y1="21626" x2="48353" y2="21789"/>
                        <a14:backgroundMark x1="50969" y1="22276" x2="50969" y2="22276"/>
                        <a14:backgroundMark x1="53682" y1="22439" x2="53682" y2="22439"/>
                        <a14:backgroundMark x1="55717" y1="22276" x2="55717" y2="22276"/>
                        <a14:backgroundMark x1="57849" y1="22114" x2="57849" y2="22114"/>
                        <a14:backgroundMark x1="57946" y1="21138" x2="57946" y2="21138"/>
                        <a14:backgroundMark x1="15891" y1="21789" x2="25969" y2="22114"/>
                        <a14:backgroundMark x1="24128" y1="22114" x2="36822" y2="21789"/>
                        <a14:backgroundMark x1="48450" y1="20650" x2="58430" y2="22602"/>
                        <a14:backgroundMark x1="58624" y1="21789" x2="55039" y2="20976"/>
                        <a14:backgroundMark x1="62500" y1="28943" x2="60756" y2="26341"/>
                        <a14:backgroundMark x1="58140" y1="26016" x2="59690" y2="2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0"/>
            <a:ext cx="9122036" cy="54360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99173" y="836712"/>
            <a:ext cx="4464496" cy="128567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сновные направления деятельности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0593465"/>
              </p:ext>
            </p:extLst>
          </p:nvPr>
        </p:nvGraphicFramePr>
        <p:xfrm>
          <a:off x="683568" y="2420888"/>
          <a:ext cx="5760640" cy="382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2077021" cy="18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5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4553" l="3585" r="100000">
                        <a14:foregroundMark x1="19283" y1="41626" x2="19283" y2="41626"/>
                        <a14:foregroundMark x1="14341" y1="32358" x2="14341" y2="32358"/>
                        <a14:foregroundMark x1="12209" y1="27480" x2="12209" y2="27480"/>
                        <a14:foregroundMark x1="12984" y1="23089" x2="12984" y2="23089"/>
                        <a14:foregroundMark x1="8140" y1="25691" x2="8140" y2="25691"/>
                        <a14:foregroundMark x1="9109" y1="21463" x2="9109" y2="21463"/>
                        <a14:foregroundMark x1="11919" y1="28618" x2="11919" y2="28618"/>
                        <a14:foregroundMark x1="83236" y1="25854" x2="83236" y2="25854"/>
                        <a14:foregroundMark x1="82364" y1="25041" x2="82364" y2="25041"/>
                        <a14:foregroundMark x1="82461" y1="24065" x2="82461" y2="24065"/>
                        <a14:foregroundMark x1="82461" y1="23740" x2="82461" y2="23740"/>
                        <a14:foregroundMark x1="84593" y1="24065" x2="84593" y2="24065"/>
                        <a14:foregroundMark x1="71124" y1="15935" x2="86434" y2="30569"/>
                        <a14:foregroundMark x1="70252" y1="16748" x2="85853" y2="13333"/>
                        <a14:foregroundMark x1="67248" y1="17398" x2="70930" y2="41301"/>
                        <a14:foregroundMark x1="8624" y1="19024" x2="10368" y2="30407"/>
                        <a14:foregroundMark x1="6298" y1="17724" x2="10659" y2="33659"/>
                        <a14:foregroundMark x1="11047" y1="32846" x2="14535" y2="20325"/>
                        <a14:foregroundMark x1="15019" y1="19675" x2="5717" y2="17236"/>
                        <a14:foregroundMark x1="15310" y1="488" x2="15310" y2="488"/>
                        <a14:foregroundMark x1="23450" y1="2602" x2="29748" y2="163"/>
                        <a14:foregroundMark x1="29748" y1="10081" x2="49031" y2="5203"/>
                        <a14:foregroundMark x1="45640" y1="13659" x2="64341" y2="5854"/>
                        <a14:foregroundMark x1="46027" y1="2927" x2="57849" y2="650"/>
                        <a14:foregroundMark x1="29264" y1="6016" x2="40698" y2="0"/>
                        <a14:foregroundMark x1="59012" y1="17398" x2="63663" y2="15285"/>
                        <a14:foregroundMark x1="76163" y1="33496" x2="79167" y2="29106"/>
                        <a14:foregroundMark x1="81008" y1="40000" x2="83818" y2="33659"/>
                        <a14:foregroundMark x1="88178" y1="42764" x2="92054" y2="33333"/>
                        <a14:foregroundMark x1="94767" y1="37561" x2="94283" y2="50894"/>
                        <a14:foregroundMark x1="95736" y1="56585" x2="97481" y2="35610"/>
                        <a14:foregroundMark x1="86143" y1="29756" x2="87888" y2="13984"/>
                        <a14:foregroundMark x1="93314" y1="36260" x2="87403" y2="13659"/>
                        <a14:foregroundMark x1="96996" y1="35285" x2="86919" y2="10569"/>
                        <a14:foregroundMark x1="83818" y1="32195" x2="83818" y2="32195"/>
                        <a14:foregroundMark x1="83624" y1="32520" x2="83624" y2="32520"/>
                        <a14:foregroundMark x1="89729" y1="32846" x2="89729" y2="32846"/>
                        <a14:foregroundMark x1="90698" y1="33333" x2="90698" y2="33333"/>
                        <a14:foregroundMark x1="73643" y1="31707" x2="85756" y2="37561"/>
                        <a14:foregroundMark x1="85853" y1="40488" x2="69767" y2="28618"/>
                        <a14:foregroundMark x1="71124" y1="31707" x2="71124" y2="37073"/>
                        <a14:foregroundMark x1="70640" y1="37236" x2="84012" y2="40000"/>
                        <a14:foregroundMark x1="88857" y1="43577" x2="81105" y2="39512"/>
                        <a14:foregroundMark x1="82171" y1="38211" x2="87500" y2="48130"/>
                        <a14:foregroundMark x1="92636" y1="47317" x2="87016" y2="50732"/>
                        <a14:foregroundMark x1="95736" y1="50081" x2="90795" y2="56098"/>
                        <a14:foregroundMark x1="97868" y1="54146" x2="96899" y2="60325"/>
                        <a14:foregroundMark x1="99031" y1="56098" x2="99322" y2="60650"/>
                        <a14:foregroundMark x1="66957" y1="19675" x2="61628" y2="9919"/>
                        <a14:foregroundMark x1="35174" y1="9106" x2="45833" y2="13659"/>
                        <a14:foregroundMark x1="18895" y1="2927" x2="21027" y2="650"/>
                        <a14:foregroundMark x1="50097" y1="15447" x2="52132" y2="13821"/>
                        <a14:foregroundMark x1="13760" y1="30081" x2="12306" y2="25366"/>
                        <a14:foregroundMark x1="12597" y1="31220" x2="11531" y2="27154"/>
                        <a14:foregroundMark x1="6395" y1="25203" x2="9109" y2="27967"/>
                        <a14:foregroundMark x1="9012" y1="27805" x2="7267" y2="29431"/>
                        <a14:foregroundMark x1="6395" y1="27642" x2="8333" y2="27805"/>
                        <a14:foregroundMark x1="29554" y1="9593" x2="11725" y2="0"/>
                        <a14:foregroundMark x1="60078" y1="19512" x2="44961" y2="13984"/>
                        <a14:foregroundMark x1="58140" y1="20325" x2="67733" y2="27317"/>
                        <a14:foregroundMark x1="62694" y1="25528" x2="70640" y2="36098"/>
                        <a14:foregroundMark x1="39341" y1="11545" x2="39341" y2="11545"/>
                        <a14:backgroundMark x1="42926" y1="21626" x2="48353" y2="21789"/>
                        <a14:backgroundMark x1="50969" y1="22276" x2="50969" y2="22276"/>
                        <a14:backgroundMark x1="53682" y1="22439" x2="53682" y2="22439"/>
                        <a14:backgroundMark x1="55717" y1="22276" x2="55717" y2="22276"/>
                        <a14:backgroundMark x1="57849" y1="22114" x2="57849" y2="22114"/>
                        <a14:backgroundMark x1="57946" y1="21138" x2="57946" y2="21138"/>
                        <a14:backgroundMark x1="15891" y1="21789" x2="25969" y2="22114"/>
                        <a14:backgroundMark x1="24128" y1="22114" x2="36822" y2="21789"/>
                        <a14:backgroundMark x1="48450" y1="20650" x2="58430" y2="22602"/>
                        <a14:backgroundMark x1="58624" y1="21789" x2="55039" y2="20976"/>
                        <a14:backgroundMark x1="62500" y1="28943" x2="60756" y2="26341"/>
                        <a14:backgroundMark x1="58140" y1="26016" x2="59690" y2="2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0"/>
            <a:ext cx="9122036" cy="54360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860624"/>
            <a:ext cx="5544616" cy="86898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взаимодействуем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383720"/>
            <a:ext cx="4536504" cy="954107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</a:p>
          <a:p>
            <a:r>
              <a:rPr lang="ru-RU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Поисковый отряд «Набат»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3879290"/>
            <a:ext cx="6120680" cy="954107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atin typeface="Constantia" panose="02030602050306030303" pitchFamily="18" charset="0"/>
              </a:rPr>
              <a:t>  </a:t>
            </a:r>
            <a:r>
              <a:rPr lang="ru-RU" sz="2000" b="1" dirty="0" smtClean="0">
                <a:latin typeface="Constantia" panose="02030602050306030303" pitchFamily="18" charset="0"/>
              </a:rPr>
              <a:t>Местное отделение ВВПОД «ЮНАРМИЯ»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5352309"/>
            <a:ext cx="7848872" cy="954107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Школьный волонтерский отряд «Добро Всегда»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1" y="2192477"/>
            <a:ext cx="1296144" cy="1305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98293"/>
            <a:ext cx="1584176" cy="1646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556" y1="62130" x2="55556" y2="62130"/>
                        <a14:backgroundMark x1="37449" y1="49352" x2="37449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846618"/>
            <a:ext cx="2710244" cy="30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2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4553" l="3585" r="100000">
                        <a14:foregroundMark x1="19283" y1="41626" x2="19283" y2="41626"/>
                        <a14:foregroundMark x1="14341" y1="32358" x2="14341" y2="32358"/>
                        <a14:foregroundMark x1="12209" y1="27480" x2="12209" y2="27480"/>
                        <a14:foregroundMark x1="12984" y1="23089" x2="12984" y2="23089"/>
                        <a14:foregroundMark x1="8140" y1="25691" x2="8140" y2="25691"/>
                        <a14:foregroundMark x1="9109" y1="21463" x2="9109" y2="21463"/>
                        <a14:foregroundMark x1="11919" y1="28618" x2="11919" y2="28618"/>
                        <a14:foregroundMark x1="83236" y1="25854" x2="83236" y2="25854"/>
                        <a14:foregroundMark x1="82364" y1="25041" x2="82364" y2="25041"/>
                        <a14:foregroundMark x1="82461" y1="24065" x2="82461" y2="24065"/>
                        <a14:foregroundMark x1="82461" y1="23740" x2="82461" y2="23740"/>
                        <a14:foregroundMark x1="84593" y1="24065" x2="84593" y2="24065"/>
                        <a14:foregroundMark x1="71124" y1="15935" x2="86434" y2="30569"/>
                        <a14:foregroundMark x1="70252" y1="16748" x2="85853" y2="13333"/>
                        <a14:foregroundMark x1="67248" y1="17398" x2="70930" y2="41301"/>
                        <a14:foregroundMark x1="8624" y1="19024" x2="10368" y2="30407"/>
                        <a14:foregroundMark x1="6298" y1="17724" x2="10659" y2="33659"/>
                        <a14:foregroundMark x1="11047" y1="32846" x2="14535" y2="20325"/>
                        <a14:foregroundMark x1="15019" y1="19675" x2="5717" y2="17236"/>
                        <a14:foregroundMark x1="15310" y1="488" x2="15310" y2="488"/>
                        <a14:foregroundMark x1="23450" y1="2602" x2="29748" y2="163"/>
                        <a14:foregroundMark x1="29748" y1="10081" x2="49031" y2="5203"/>
                        <a14:foregroundMark x1="45640" y1="13659" x2="64341" y2="5854"/>
                        <a14:foregroundMark x1="46027" y1="2927" x2="57849" y2="650"/>
                        <a14:foregroundMark x1="29264" y1="6016" x2="40698" y2="0"/>
                        <a14:foregroundMark x1="59012" y1="17398" x2="63663" y2="15285"/>
                        <a14:foregroundMark x1="76163" y1="33496" x2="79167" y2="29106"/>
                        <a14:foregroundMark x1="81008" y1="40000" x2="83818" y2="33659"/>
                        <a14:foregroundMark x1="88178" y1="42764" x2="92054" y2="33333"/>
                        <a14:foregroundMark x1="94767" y1="37561" x2="94283" y2="50894"/>
                        <a14:foregroundMark x1="95736" y1="56585" x2="97481" y2="35610"/>
                        <a14:foregroundMark x1="86143" y1="29756" x2="87888" y2="13984"/>
                        <a14:foregroundMark x1="93314" y1="36260" x2="87403" y2="13659"/>
                        <a14:foregroundMark x1="96996" y1="35285" x2="86919" y2="10569"/>
                        <a14:foregroundMark x1="83818" y1="32195" x2="83818" y2="32195"/>
                        <a14:foregroundMark x1="83624" y1="32520" x2="83624" y2="32520"/>
                        <a14:foregroundMark x1="89729" y1="32846" x2="89729" y2="32846"/>
                        <a14:foregroundMark x1="90698" y1="33333" x2="90698" y2="33333"/>
                        <a14:foregroundMark x1="73643" y1="31707" x2="85756" y2="37561"/>
                        <a14:foregroundMark x1="85853" y1="40488" x2="69767" y2="28618"/>
                        <a14:foregroundMark x1="71124" y1="31707" x2="71124" y2="37073"/>
                        <a14:foregroundMark x1="70640" y1="37236" x2="84012" y2="40000"/>
                        <a14:foregroundMark x1="88857" y1="43577" x2="81105" y2="39512"/>
                        <a14:foregroundMark x1="82171" y1="38211" x2="87500" y2="48130"/>
                        <a14:foregroundMark x1="92636" y1="47317" x2="87016" y2="50732"/>
                        <a14:foregroundMark x1="95736" y1="50081" x2="90795" y2="56098"/>
                        <a14:foregroundMark x1="97868" y1="54146" x2="96899" y2="60325"/>
                        <a14:foregroundMark x1="99031" y1="56098" x2="99322" y2="60650"/>
                        <a14:foregroundMark x1="66957" y1="19675" x2="61628" y2="9919"/>
                        <a14:foregroundMark x1="35174" y1="9106" x2="45833" y2="13659"/>
                        <a14:foregroundMark x1="18895" y1="2927" x2="21027" y2="650"/>
                        <a14:foregroundMark x1="50097" y1="15447" x2="52132" y2="13821"/>
                        <a14:foregroundMark x1="13760" y1="30081" x2="12306" y2="25366"/>
                        <a14:foregroundMark x1="12597" y1="31220" x2="11531" y2="27154"/>
                        <a14:foregroundMark x1="6395" y1="25203" x2="9109" y2="27967"/>
                        <a14:foregroundMark x1="9012" y1="27805" x2="7267" y2="29431"/>
                        <a14:foregroundMark x1="6395" y1="27642" x2="8333" y2="27805"/>
                        <a14:foregroundMark x1="29554" y1="9593" x2="11725" y2="0"/>
                        <a14:foregroundMark x1="60078" y1="19512" x2="44961" y2="13984"/>
                        <a14:foregroundMark x1="58140" y1="20325" x2="67733" y2="27317"/>
                        <a14:foregroundMark x1="62694" y1="25528" x2="70640" y2="36098"/>
                        <a14:foregroundMark x1="39341" y1="11545" x2="39341" y2="11545"/>
                        <a14:backgroundMark x1="42926" y1="21626" x2="48353" y2="21789"/>
                        <a14:backgroundMark x1="50969" y1="22276" x2="50969" y2="22276"/>
                        <a14:backgroundMark x1="53682" y1="22439" x2="53682" y2="22439"/>
                        <a14:backgroundMark x1="55717" y1="22276" x2="55717" y2="22276"/>
                        <a14:backgroundMark x1="57849" y1="22114" x2="57849" y2="22114"/>
                        <a14:backgroundMark x1="57946" y1="21138" x2="57946" y2="21138"/>
                        <a14:backgroundMark x1="15891" y1="21789" x2="25969" y2="22114"/>
                        <a14:backgroundMark x1="24128" y1="22114" x2="36822" y2="21789"/>
                        <a14:backgroundMark x1="48450" y1="20650" x2="58430" y2="22602"/>
                        <a14:backgroundMark x1="58624" y1="21789" x2="55039" y2="20976"/>
                        <a14:backgroundMark x1="62500" y1="28943" x2="60756" y2="26341"/>
                        <a14:backgroundMark x1="58140" y1="26016" x2="59690" y2="2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0"/>
            <a:ext cx="9122036" cy="54360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57894" y="1628800"/>
            <a:ext cx="4404395" cy="77638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atin typeface="Constantia" panose="02030602050306030303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74020993"/>
              </p:ext>
            </p:extLst>
          </p:nvPr>
        </p:nvGraphicFramePr>
        <p:xfrm>
          <a:off x="251520" y="2132856"/>
          <a:ext cx="8496944" cy="460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989856"/>
            <a:ext cx="4536504" cy="6389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наша команда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1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4553" l="3585" r="100000">
                        <a14:foregroundMark x1="19283" y1="41626" x2="19283" y2="41626"/>
                        <a14:foregroundMark x1="14341" y1="32358" x2="14341" y2="32358"/>
                        <a14:foregroundMark x1="12209" y1="27480" x2="12209" y2="27480"/>
                        <a14:foregroundMark x1="12984" y1="23089" x2="12984" y2="23089"/>
                        <a14:foregroundMark x1="8140" y1="25691" x2="8140" y2="25691"/>
                        <a14:foregroundMark x1="9109" y1="21463" x2="9109" y2="21463"/>
                        <a14:foregroundMark x1="11919" y1="28618" x2="11919" y2="28618"/>
                        <a14:foregroundMark x1="83236" y1="25854" x2="83236" y2="25854"/>
                        <a14:foregroundMark x1="82364" y1="25041" x2="82364" y2="25041"/>
                        <a14:foregroundMark x1="82461" y1="24065" x2="82461" y2="24065"/>
                        <a14:foregroundMark x1="82461" y1="23740" x2="82461" y2="23740"/>
                        <a14:foregroundMark x1="84593" y1="24065" x2="84593" y2="24065"/>
                        <a14:foregroundMark x1="71124" y1="15935" x2="86434" y2="30569"/>
                        <a14:foregroundMark x1="70252" y1="16748" x2="85853" y2="13333"/>
                        <a14:foregroundMark x1="67248" y1="17398" x2="70930" y2="41301"/>
                        <a14:foregroundMark x1="8624" y1="19024" x2="10368" y2="30407"/>
                        <a14:foregroundMark x1="6298" y1="17724" x2="10659" y2="33659"/>
                        <a14:foregroundMark x1="11047" y1="32846" x2="14535" y2="20325"/>
                        <a14:foregroundMark x1="15019" y1="19675" x2="5717" y2="17236"/>
                        <a14:foregroundMark x1="15310" y1="488" x2="15310" y2="488"/>
                        <a14:foregroundMark x1="23450" y1="2602" x2="29748" y2="163"/>
                        <a14:foregroundMark x1="29748" y1="10081" x2="49031" y2="5203"/>
                        <a14:foregroundMark x1="45640" y1="13659" x2="64341" y2="5854"/>
                        <a14:foregroundMark x1="46027" y1="2927" x2="57849" y2="650"/>
                        <a14:foregroundMark x1="29264" y1="6016" x2="40698" y2="0"/>
                        <a14:foregroundMark x1="59012" y1="17398" x2="63663" y2="15285"/>
                        <a14:foregroundMark x1="76163" y1="33496" x2="79167" y2="29106"/>
                        <a14:foregroundMark x1="81008" y1="40000" x2="83818" y2="33659"/>
                        <a14:foregroundMark x1="88178" y1="42764" x2="92054" y2="33333"/>
                        <a14:foregroundMark x1="94767" y1="37561" x2="94283" y2="50894"/>
                        <a14:foregroundMark x1="95736" y1="56585" x2="97481" y2="35610"/>
                        <a14:foregroundMark x1="86143" y1="29756" x2="87888" y2="13984"/>
                        <a14:foregroundMark x1="93314" y1="36260" x2="87403" y2="13659"/>
                        <a14:foregroundMark x1="96996" y1="35285" x2="86919" y2="10569"/>
                        <a14:foregroundMark x1="83818" y1="32195" x2="83818" y2="32195"/>
                        <a14:foregroundMark x1="83624" y1="32520" x2="83624" y2="32520"/>
                        <a14:foregroundMark x1="89729" y1="32846" x2="89729" y2="32846"/>
                        <a14:foregroundMark x1="90698" y1="33333" x2="90698" y2="33333"/>
                        <a14:foregroundMark x1="73643" y1="31707" x2="85756" y2="37561"/>
                        <a14:foregroundMark x1="85853" y1="40488" x2="69767" y2="28618"/>
                        <a14:foregroundMark x1="71124" y1="31707" x2="71124" y2="37073"/>
                        <a14:foregroundMark x1="70640" y1="37236" x2="84012" y2="40000"/>
                        <a14:foregroundMark x1="88857" y1="43577" x2="81105" y2="39512"/>
                        <a14:foregroundMark x1="82171" y1="38211" x2="87500" y2="48130"/>
                        <a14:foregroundMark x1="92636" y1="47317" x2="87016" y2="50732"/>
                        <a14:foregroundMark x1="95736" y1="50081" x2="90795" y2="56098"/>
                        <a14:foregroundMark x1="97868" y1="54146" x2="96899" y2="60325"/>
                        <a14:foregroundMark x1="99031" y1="56098" x2="99322" y2="60650"/>
                        <a14:foregroundMark x1="66957" y1="19675" x2="61628" y2="9919"/>
                        <a14:foregroundMark x1="35174" y1="9106" x2="45833" y2="13659"/>
                        <a14:foregroundMark x1="18895" y1="2927" x2="21027" y2="650"/>
                        <a14:foregroundMark x1="50097" y1="15447" x2="52132" y2="13821"/>
                        <a14:foregroundMark x1="13760" y1="30081" x2="12306" y2="25366"/>
                        <a14:foregroundMark x1="12597" y1="31220" x2="11531" y2="27154"/>
                        <a14:foregroundMark x1="6395" y1="25203" x2="9109" y2="27967"/>
                        <a14:foregroundMark x1="9012" y1="27805" x2="7267" y2="29431"/>
                        <a14:foregroundMark x1="6395" y1="27642" x2="8333" y2="27805"/>
                        <a14:foregroundMark x1="29554" y1="9593" x2="11725" y2="0"/>
                        <a14:foregroundMark x1="60078" y1="19512" x2="44961" y2="13984"/>
                        <a14:foregroundMark x1="58140" y1="20325" x2="67733" y2="27317"/>
                        <a14:foregroundMark x1="62694" y1="25528" x2="70640" y2="36098"/>
                        <a14:foregroundMark x1="39341" y1="11545" x2="39341" y2="11545"/>
                        <a14:backgroundMark x1="42926" y1="21626" x2="48353" y2="21789"/>
                        <a14:backgroundMark x1="50969" y1="22276" x2="50969" y2="22276"/>
                        <a14:backgroundMark x1="53682" y1="22439" x2="53682" y2="22439"/>
                        <a14:backgroundMark x1="55717" y1="22276" x2="55717" y2="22276"/>
                        <a14:backgroundMark x1="57849" y1="22114" x2="57849" y2="22114"/>
                        <a14:backgroundMark x1="57946" y1="21138" x2="57946" y2="21138"/>
                        <a14:backgroundMark x1="15891" y1="21789" x2="25969" y2="22114"/>
                        <a14:backgroundMark x1="24128" y1="22114" x2="36822" y2="21789"/>
                        <a14:backgroundMark x1="48450" y1="20650" x2="58430" y2="22602"/>
                        <a14:backgroundMark x1="58624" y1="21789" x2="55039" y2="20976"/>
                        <a14:backgroundMark x1="62500" y1="28943" x2="60756" y2="26341"/>
                        <a14:backgroundMark x1="58140" y1="26016" x2="59690" y2="2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0"/>
            <a:ext cx="9122036" cy="5436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1" y="1804888"/>
            <a:ext cx="1729679" cy="1729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3" y="1425362"/>
            <a:ext cx="1500447" cy="1675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23" y="1336978"/>
            <a:ext cx="1809708" cy="1674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44" y="4209509"/>
            <a:ext cx="1953571" cy="2453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6" y="4613423"/>
            <a:ext cx="1467596" cy="1686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61" y="4713000"/>
            <a:ext cx="1564099" cy="180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65448"/>
            <a:ext cx="1609119" cy="1626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4" y="3169214"/>
            <a:ext cx="1527632" cy="150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04" y="2511065"/>
            <a:ext cx="1656184" cy="1651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3" y="4964730"/>
            <a:ext cx="1545321" cy="1667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60" y="4732820"/>
            <a:ext cx="1563782" cy="1593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10" y="2983629"/>
            <a:ext cx="1573425" cy="1694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17" y="1528041"/>
            <a:ext cx="1361057" cy="1846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0" y="3371573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Анна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B0F0"/>
                </a:solidFill>
              </a:rPr>
              <a:t>Богачева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8152" y="2971489"/>
            <a:ext cx="1882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Лариса Белкачёва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0031" y="4546811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Дмитрий Зайцев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62139" y="2842295"/>
            <a:ext cx="2080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Наталья Федотова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2838" y="3205138"/>
            <a:ext cx="175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Елена Леоненкова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7374" y="399337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Юлия Гаврилова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62488" y="6513792"/>
            <a:ext cx="203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66"/>
                </a:solidFill>
              </a:rPr>
              <a:t>Юлия Аверина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1377" y="4755393"/>
            <a:ext cx="2614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8000"/>
                </a:solidFill>
              </a:rPr>
              <a:t>Анатолий Никитин</a:t>
            </a:r>
            <a:endParaRPr lang="ru-RU" sz="16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0037" y="6519446"/>
            <a:ext cx="185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Светлана Голод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35107" y="617523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C66FF"/>
                </a:solidFill>
              </a:rPr>
              <a:t>Ирина Богомолова</a:t>
            </a:r>
            <a:endParaRPr lang="ru-RU" sz="1600" dirty="0">
              <a:solidFill>
                <a:srgbClr val="CC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98673" y="4508809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CC66"/>
                </a:solidFill>
              </a:rPr>
              <a:t>Кристина Тимофеева</a:t>
            </a:r>
            <a:endParaRPr lang="ru-RU" sz="1600" dirty="0">
              <a:solidFill>
                <a:srgbClr val="00CC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9083" y="6463111"/>
            <a:ext cx="2699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Ирина Артамонова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652" y="6175238"/>
            <a:ext cx="218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6600"/>
                </a:solidFill>
              </a:rPr>
              <a:t>Валентина Аверина</a:t>
            </a:r>
            <a:endParaRPr lang="ru-RU" sz="1600" dirty="0">
              <a:solidFill>
                <a:srgbClr val="FF6600"/>
              </a:solidFill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737828" y="911697"/>
            <a:ext cx="4536504" cy="6389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наша команда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4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4553" l="3585" r="100000">
                        <a14:foregroundMark x1="19283" y1="41626" x2="19283" y2="41626"/>
                        <a14:foregroundMark x1="14341" y1="32358" x2="14341" y2="32358"/>
                        <a14:foregroundMark x1="12209" y1="27480" x2="12209" y2="27480"/>
                        <a14:foregroundMark x1="12984" y1="23089" x2="12984" y2="23089"/>
                        <a14:foregroundMark x1="8140" y1="25691" x2="8140" y2="25691"/>
                        <a14:foregroundMark x1="9109" y1="21463" x2="9109" y2="21463"/>
                        <a14:foregroundMark x1="11919" y1="28618" x2="11919" y2="28618"/>
                        <a14:foregroundMark x1="83236" y1="25854" x2="83236" y2="25854"/>
                        <a14:foregroundMark x1="82364" y1="25041" x2="82364" y2="25041"/>
                        <a14:foregroundMark x1="82461" y1="24065" x2="82461" y2="24065"/>
                        <a14:foregroundMark x1="82461" y1="23740" x2="82461" y2="23740"/>
                        <a14:foregroundMark x1="84593" y1="24065" x2="84593" y2="24065"/>
                        <a14:foregroundMark x1="71124" y1="15935" x2="86434" y2="30569"/>
                        <a14:foregroundMark x1="70252" y1="16748" x2="85853" y2="13333"/>
                        <a14:foregroundMark x1="67248" y1="17398" x2="70930" y2="41301"/>
                        <a14:foregroundMark x1="8624" y1="19024" x2="10368" y2="30407"/>
                        <a14:foregroundMark x1="6298" y1="17724" x2="10659" y2="33659"/>
                        <a14:foregroundMark x1="11047" y1="32846" x2="14535" y2="20325"/>
                        <a14:foregroundMark x1="15019" y1="19675" x2="5717" y2="17236"/>
                        <a14:foregroundMark x1="15310" y1="488" x2="15310" y2="488"/>
                        <a14:foregroundMark x1="23450" y1="2602" x2="29748" y2="163"/>
                        <a14:foregroundMark x1="29748" y1="10081" x2="49031" y2="5203"/>
                        <a14:foregroundMark x1="45640" y1="13659" x2="64341" y2="5854"/>
                        <a14:foregroundMark x1="46027" y1="2927" x2="57849" y2="650"/>
                        <a14:foregroundMark x1="29264" y1="6016" x2="40698" y2="0"/>
                        <a14:foregroundMark x1="59012" y1="17398" x2="63663" y2="15285"/>
                        <a14:foregroundMark x1="76163" y1="33496" x2="79167" y2="29106"/>
                        <a14:foregroundMark x1="81008" y1="40000" x2="83818" y2="33659"/>
                        <a14:foregroundMark x1="88178" y1="42764" x2="92054" y2="33333"/>
                        <a14:foregroundMark x1="94767" y1="37561" x2="94283" y2="50894"/>
                        <a14:foregroundMark x1="95736" y1="56585" x2="97481" y2="35610"/>
                        <a14:foregroundMark x1="86143" y1="29756" x2="87888" y2="13984"/>
                        <a14:foregroundMark x1="93314" y1="36260" x2="87403" y2="13659"/>
                        <a14:foregroundMark x1="96996" y1="35285" x2="86919" y2="10569"/>
                        <a14:foregroundMark x1="83818" y1="32195" x2="83818" y2="32195"/>
                        <a14:foregroundMark x1="83624" y1="32520" x2="83624" y2="32520"/>
                        <a14:foregroundMark x1="89729" y1="32846" x2="89729" y2="32846"/>
                        <a14:foregroundMark x1="90698" y1="33333" x2="90698" y2="33333"/>
                        <a14:foregroundMark x1="73643" y1="31707" x2="85756" y2="37561"/>
                        <a14:foregroundMark x1="85853" y1="40488" x2="69767" y2="28618"/>
                        <a14:foregroundMark x1="71124" y1="31707" x2="71124" y2="37073"/>
                        <a14:foregroundMark x1="70640" y1="37236" x2="84012" y2="40000"/>
                        <a14:foregroundMark x1="88857" y1="43577" x2="81105" y2="39512"/>
                        <a14:foregroundMark x1="82171" y1="38211" x2="87500" y2="48130"/>
                        <a14:foregroundMark x1="92636" y1="47317" x2="87016" y2="50732"/>
                        <a14:foregroundMark x1="95736" y1="50081" x2="90795" y2="56098"/>
                        <a14:foregroundMark x1="97868" y1="54146" x2="96899" y2="60325"/>
                        <a14:foregroundMark x1="99031" y1="56098" x2="99322" y2="60650"/>
                        <a14:foregroundMark x1="66957" y1="19675" x2="61628" y2="9919"/>
                        <a14:foregroundMark x1="35174" y1="9106" x2="45833" y2="13659"/>
                        <a14:foregroundMark x1="18895" y1="2927" x2="21027" y2="650"/>
                        <a14:foregroundMark x1="50097" y1="15447" x2="52132" y2="13821"/>
                        <a14:foregroundMark x1="13760" y1="30081" x2="12306" y2="25366"/>
                        <a14:foregroundMark x1="12597" y1="31220" x2="11531" y2="27154"/>
                        <a14:foregroundMark x1="6395" y1="25203" x2="9109" y2="27967"/>
                        <a14:foregroundMark x1="9012" y1="27805" x2="7267" y2="29431"/>
                        <a14:foregroundMark x1="6395" y1="27642" x2="8333" y2="27805"/>
                        <a14:foregroundMark x1="29554" y1="9593" x2="11725" y2="0"/>
                        <a14:foregroundMark x1="60078" y1="19512" x2="44961" y2="13984"/>
                        <a14:foregroundMark x1="58140" y1="20325" x2="67733" y2="27317"/>
                        <a14:foregroundMark x1="62694" y1="25528" x2="70640" y2="36098"/>
                        <a14:foregroundMark x1="39341" y1="11545" x2="39341" y2="11545"/>
                        <a14:backgroundMark x1="42926" y1="21626" x2="48353" y2="21789"/>
                        <a14:backgroundMark x1="50969" y1="22276" x2="50969" y2="22276"/>
                        <a14:backgroundMark x1="53682" y1="22439" x2="53682" y2="22439"/>
                        <a14:backgroundMark x1="55717" y1="22276" x2="55717" y2="22276"/>
                        <a14:backgroundMark x1="57849" y1="22114" x2="57849" y2="22114"/>
                        <a14:backgroundMark x1="57946" y1="21138" x2="57946" y2="21138"/>
                        <a14:backgroundMark x1="15891" y1="21789" x2="25969" y2="22114"/>
                        <a14:backgroundMark x1="24128" y1="22114" x2="36822" y2="21789"/>
                        <a14:backgroundMark x1="48450" y1="20650" x2="58430" y2="22602"/>
                        <a14:backgroundMark x1="58624" y1="21789" x2="55039" y2="20976"/>
                        <a14:backgroundMark x1="62500" y1="28943" x2="60756" y2="26341"/>
                        <a14:backgroundMark x1="58140" y1="26016" x2="59690" y2="2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0"/>
            <a:ext cx="9122036" cy="543609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24318" y="991341"/>
            <a:ext cx="468052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наши добрые дела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9422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27" y="1630285"/>
            <a:ext cx="2085256" cy="278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10" y="4297811"/>
            <a:ext cx="3096344" cy="227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53399"/>
            <a:ext cx="2772308" cy="207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78" y="2188500"/>
            <a:ext cx="2997518" cy="199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04" y="4174778"/>
            <a:ext cx="2012416" cy="268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32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4553" l="3585" r="100000">
                        <a14:foregroundMark x1="19283" y1="41626" x2="19283" y2="41626"/>
                        <a14:foregroundMark x1="14341" y1="32358" x2="14341" y2="32358"/>
                        <a14:foregroundMark x1="12209" y1="27480" x2="12209" y2="27480"/>
                        <a14:foregroundMark x1="12984" y1="23089" x2="12984" y2="23089"/>
                        <a14:foregroundMark x1="8140" y1="25691" x2="8140" y2="25691"/>
                        <a14:foregroundMark x1="9109" y1="21463" x2="9109" y2="21463"/>
                        <a14:foregroundMark x1="11919" y1="28618" x2="11919" y2="28618"/>
                        <a14:foregroundMark x1="83236" y1="25854" x2="83236" y2="25854"/>
                        <a14:foregroundMark x1="82364" y1="25041" x2="82364" y2="25041"/>
                        <a14:foregroundMark x1="82461" y1="24065" x2="82461" y2="24065"/>
                        <a14:foregroundMark x1="82461" y1="23740" x2="82461" y2="23740"/>
                        <a14:foregroundMark x1="84593" y1="24065" x2="84593" y2="24065"/>
                        <a14:foregroundMark x1="71124" y1="15935" x2="86434" y2="30569"/>
                        <a14:foregroundMark x1="70252" y1="16748" x2="85853" y2="13333"/>
                        <a14:foregroundMark x1="67248" y1="17398" x2="70930" y2="41301"/>
                        <a14:foregroundMark x1="8624" y1="19024" x2="10368" y2="30407"/>
                        <a14:foregroundMark x1="6298" y1="17724" x2="10659" y2="33659"/>
                        <a14:foregroundMark x1="11047" y1="32846" x2="14535" y2="20325"/>
                        <a14:foregroundMark x1="15019" y1="19675" x2="5717" y2="17236"/>
                        <a14:foregroundMark x1="15310" y1="488" x2="15310" y2="488"/>
                        <a14:foregroundMark x1="23450" y1="2602" x2="29748" y2="163"/>
                        <a14:foregroundMark x1="29748" y1="10081" x2="49031" y2="5203"/>
                        <a14:foregroundMark x1="45640" y1="13659" x2="64341" y2="5854"/>
                        <a14:foregroundMark x1="46027" y1="2927" x2="57849" y2="650"/>
                        <a14:foregroundMark x1="29264" y1="6016" x2="40698" y2="0"/>
                        <a14:foregroundMark x1="59012" y1="17398" x2="63663" y2="15285"/>
                        <a14:foregroundMark x1="76163" y1="33496" x2="79167" y2="29106"/>
                        <a14:foregroundMark x1="81008" y1="40000" x2="83818" y2="33659"/>
                        <a14:foregroundMark x1="88178" y1="42764" x2="92054" y2="33333"/>
                        <a14:foregroundMark x1="94767" y1="37561" x2="94283" y2="50894"/>
                        <a14:foregroundMark x1="95736" y1="56585" x2="97481" y2="35610"/>
                        <a14:foregroundMark x1="86143" y1="29756" x2="87888" y2="13984"/>
                        <a14:foregroundMark x1="93314" y1="36260" x2="87403" y2="13659"/>
                        <a14:foregroundMark x1="96996" y1="35285" x2="86919" y2="10569"/>
                        <a14:foregroundMark x1="83818" y1="32195" x2="83818" y2="32195"/>
                        <a14:foregroundMark x1="83624" y1="32520" x2="83624" y2="32520"/>
                        <a14:foregroundMark x1="89729" y1="32846" x2="89729" y2="32846"/>
                        <a14:foregroundMark x1="90698" y1="33333" x2="90698" y2="33333"/>
                        <a14:foregroundMark x1="73643" y1="31707" x2="85756" y2="37561"/>
                        <a14:foregroundMark x1="85853" y1="40488" x2="69767" y2="28618"/>
                        <a14:foregroundMark x1="71124" y1="31707" x2="71124" y2="37073"/>
                        <a14:foregroundMark x1="70640" y1="37236" x2="84012" y2="40000"/>
                        <a14:foregroundMark x1="88857" y1="43577" x2="81105" y2="39512"/>
                        <a14:foregroundMark x1="82171" y1="38211" x2="87500" y2="48130"/>
                        <a14:foregroundMark x1="92636" y1="47317" x2="87016" y2="50732"/>
                        <a14:foregroundMark x1="95736" y1="50081" x2="90795" y2="56098"/>
                        <a14:foregroundMark x1="97868" y1="54146" x2="96899" y2="60325"/>
                        <a14:foregroundMark x1="99031" y1="56098" x2="99322" y2="60650"/>
                        <a14:foregroundMark x1="66957" y1="19675" x2="61628" y2="9919"/>
                        <a14:foregroundMark x1="35174" y1="9106" x2="45833" y2="13659"/>
                        <a14:foregroundMark x1="18895" y1="2927" x2="21027" y2="650"/>
                        <a14:foregroundMark x1="50097" y1="15447" x2="52132" y2="13821"/>
                        <a14:foregroundMark x1="13760" y1="30081" x2="12306" y2="25366"/>
                        <a14:foregroundMark x1="12597" y1="31220" x2="11531" y2="27154"/>
                        <a14:foregroundMark x1="6395" y1="25203" x2="9109" y2="27967"/>
                        <a14:foregroundMark x1="9012" y1="27805" x2="7267" y2="29431"/>
                        <a14:foregroundMark x1="6395" y1="27642" x2="8333" y2="27805"/>
                        <a14:foregroundMark x1="29554" y1="9593" x2="11725" y2="0"/>
                        <a14:foregroundMark x1="60078" y1="19512" x2="44961" y2="13984"/>
                        <a14:foregroundMark x1="58140" y1="20325" x2="67733" y2="27317"/>
                        <a14:foregroundMark x1="62694" y1="25528" x2="70640" y2="36098"/>
                        <a14:foregroundMark x1="39341" y1="11545" x2="39341" y2="11545"/>
                        <a14:backgroundMark x1="42926" y1="21626" x2="48353" y2="21789"/>
                        <a14:backgroundMark x1="50969" y1="22276" x2="50969" y2="22276"/>
                        <a14:backgroundMark x1="53682" y1="22439" x2="53682" y2="22439"/>
                        <a14:backgroundMark x1="55717" y1="22276" x2="55717" y2="22276"/>
                        <a14:backgroundMark x1="57849" y1="22114" x2="57849" y2="22114"/>
                        <a14:backgroundMark x1="57946" y1="21138" x2="57946" y2="21138"/>
                        <a14:backgroundMark x1="15891" y1="21789" x2="25969" y2="22114"/>
                        <a14:backgroundMark x1="24128" y1="22114" x2="36822" y2="21789"/>
                        <a14:backgroundMark x1="48450" y1="20650" x2="58430" y2="22602"/>
                        <a14:backgroundMark x1="58624" y1="21789" x2="55039" y2="20976"/>
                        <a14:backgroundMark x1="62500" y1="28943" x2="60756" y2="26341"/>
                        <a14:backgroundMark x1="58140" y1="26016" x2="59690" y2="2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" y="0"/>
            <a:ext cx="9122036" cy="543609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34551" y="980728"/>
            <a:ext cx="468052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наши добрые дела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3" y="4137874"/>
            <a:ext cx="1950085" cy="260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48" y="1916832"/>
            <a:ext cx="2070985" cy="276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55" y="2348880"/>
            <a:ext cx="1897779" cy="253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3" y="1733357"/>
            <a:ext cx="3595430" cy="239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81" y="4292545"/>
            <a:ext cx="3436342" cy="228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33" y="5001682"/>
            <a:ext cx="2518885" cy="167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2735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278</Words>
  <Application>Microsoft Office PowerPoint</Application>
  <PresentationFormat>Экран (4:3)</PresentationFormat>
  <Paragraphs>62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наши задачи:</vt:lpstr>
      <vt:lpstr>Презентация PowerPoint</vt:lpstr>
      <vt:lpstr>Презентация PowerPoint</vt:lpstr>
      <vt:lpstr>наша команда</vt:lpstr>
      <vt:lpstr>наша команда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42</cp:revision>
  <dcterms:created xsi:type="dcterms:W3CDTF">2021-08-05T09:31:24Z</dcterms:created>
  <dcterms:modified xsi:type="dcterms:W3CDTF">2021-08-09T05:40:04Z</dcterms:modified>
</cp:coreProperties>
</file>