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63" r:id="rId4"/>
    <p:sldId id="264" r:id="rId5"/>
    <p:sldId id="265" r:id="rId6"/>
    <p:sldId id="257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B49"/>
    <a:srgbClr val="8FB93F"/>
    <a:srgbClr val="95A777"/>
    <a:srgbClr val="8FBB63"/>
    <a:srgbClr val="A2CA53"/>
    <a:srgbClr val="8BA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183445"/>
            <a:ext cx="40324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95A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ДОМ КУЛЬТУРЫ «ОКТЯБРЬСКИЙ»</a:t>
            </a:r>
          </a:p>
          <a:p>
            <a:pPr lvl="0" algn="ctr"/>
            <a:r>
              <a:rPr lang="ru-RU" sz="2400" b="1" dirty="0">
                <a:solidFill>
                  <a:srgbClr val="95A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ЮКАМЕНСКОГО РАЙОНА</a:t>
            </a:r>
            <a:endParaRPr lang="ru-RU" sz="2400" b="1" dirty="0">
              <a:solidFill>
                <a:srgbClr val="95A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A7958-9F84-9D4B-2CC3-74879374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9"/>
            <a:ext cx="7992888" cy="38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8208912" cy="4430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направлений деятельности учреждения культуры является организация волонтерской деятельности.</a:t>
            </a:r>
          </a:p>
          <a:p>
            <a:pPr lvl="0" algn="ctr">
              <a:lnSpc>
                <a:spcPct val="150000"/>
              </a:lnSpc>
            </a:pPr>
            <a:endParaRPr lang="ru-RU" sz="2400" dirty="0">
              <a:solidFill>
                <a:srgbClr val="8AAB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базе учреждения культуры «Районный дом культуры «Октябрьский» организована деятельность объединения «Волонтеры Культуры»</a:t>
            </a:r>
          </a:p>
          <a:p>
            <a:pPr marL="342900" lvl="0" indent="-342900" algn="ctr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4661" y="908720"/>
            <a:ext cx="3754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Эмблема объединения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CE6B48-A062-1FE1-75FD-217BE414A2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2564904"/>
            <a:ext cx="4427984" cy="31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93532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spc="-15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lvl="0" algn="ctr">
              <a:lnSpc>
                <a:spcPct val="150000"/>
              </a:lnSpc>
            </a:pPr>
            <a:r>
              <a:rPr lang="ru-RU" sz="2400" b="1" spc="-15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ВОЛОНТЁРКОЙ ДЕЯТЕЛЬНОСТИ </a:t>
            </a:r>
          </a:p>
          <a:p>
            <a:pPr lvl="0" algn="ctr">
              <a:lnSpc>
                <a:spcPct val="150000"/>
              </a:lnSpc>
            </a:pPr>
            <a:r>
              <a:rPr lang="ru-RU" sz="2400" b="1" spc="-150" dirty="0">
                <a:solidFill>
                  <a:srgbClr val="8AAB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УЧРЕЖДЕНИИ.</a:t>
            </a:r>
          </a:p>
          <a:p>
            <a:pPr lvl="0">
              <a:lnSpc>
                <a:spcPct val="150000"/>
              </a:lnSpc>
            </a:pPr>
            <a:endParaRPr lang="ru-RU" sz="2400" b="1" dirty="0"/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EF7C2-49D0-F017-B97E-05CC8CC29185}"/>
              </a:ext>
            </a:extLst>
          </p:cNvPr>
          <p:cNvSpPr txBox="1"/>
          <p:nvPr/>
        </p:nvSpPr>
        <p:spPr>
          <a:xfrm>
            <a:off x="475086" y="24709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волонтерство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и проведение республиканских и районных мероприятий, акций)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81FDA0-7469-D91A-FB79-6CF2E9501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3" y="3209798"/>
            <a:ext cx="3052564" cy="22894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6D60A6-312A-1656-EB62-6F28B183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13086" r="18799" b="21179"/>
          <a:stretch/>
        </p:blipFill>
        <p:spPr>
          <a:xfrm>
            <a:off x="6156176" y="3258812"/>
            <a:ext cx="2909072" cy="20423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7612E8-0EE0-0C2F-3CF7-EABA4F09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87097"/>
            <a:ext cx="2091151" cy="27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50ED2A3-7434-6A43-7C9D-AD7631C2A7CA}"/>
              </a:ext>
            </a:extLst>
          </p:cNvPr>
          <p:cNvSpPr txBox="1"/>
          <p:nvPr/>
        </p:nvSpPr>
        <p:spPr>
          <a:xfrm>
            <a:off x="539552" y="1052736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волонтерство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(Помощь семьям участников СВО, пожилым людям)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FE9E4-EFC0-BA5C-8C8A-5EB66898F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b="15456"/>
          <a:stretch/>
        </p:blipFill>
        <p:spPr>
          <a:xfrm>
            <a:off x="2829690" y="4308576"/>
            <a:ext cx="3484620" cy="23419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F65954-3B42-416A-D8A4-FD40E61E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87" y="2019142"/>
            <a:ext cx="3484620" cy="21654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5F9CD4-1761-F6FA-AB8F-48DE05E8B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3" y="2050110"/>
            <a:ext cx="3163995" cy="21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волонтерство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патриотических акций: «Красная гвоздика, «Георгиевская ленточка», «День государственного флага»)</a:t>
            </a:r>
            <a:br>
              <a:rPr lang="ru-RU" sz="11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A661B0-F53A-AEF6-B877-2C6ED4E99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12209" r="5582" b="14536"/>
          <a:stretch/>
        </p:blipFill>
        <p:spPr>
          <a:xfrm>
            <a:off x="6493524" y="1768252"/>
            <a:ext cx="1968843" cy="2308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43DDBD-DAAF-AD95-0993-CCC388913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13601" b="4851"/>
          <a:stretch/>
        </p:blipFill>
        <p:spPr>
          <a:xfrm>
            <a:off x="617774" y="1997969"/>
            <a:ext cx="1968843" cy="25202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2EE34A-AF55-23BD-D4A4-6A0838DBD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66" y="1912268"/>
            <a:ext cx="3472467" cy="23088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A48546-C7D0-794B-5220-E973C1480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06" y="4630108"/>
            <a:ext cx="2586617" cy="17196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337B62-CF19-53E9-DEFD-FF1576F93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86" y="4365104"/>
            <a:ext cx="2985213" cy="19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проектной деятельности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5F5D9-4AAA-3710-D697-1881F20E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-15883" r="709" b="15883"/>
          <a:stretch/>
        </p:blipFill>
        <p:spPr>
          <a:xfrm>
            <a:off x="1514742" y="1479163"/>
            <a:ext cx="2751765" cy="3150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C00E9-A57F-720C-CAED-739F30834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79163"/>
            <a:ext cx="2783806" cy="2087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3A74D-1C7E-0451-D8D2-BEE9BA756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35" y="3789040"/>
            <a:ext cx="2016223" cy="26882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3EF567-33A2-5855-89F9-089ED0E4B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42" y="4365104"/>
            <a:ext cx="3536811" cy="19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66BB3A-B1E0-3229-1232-92ECFF92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418815"/>
            <a:ext cx="8064896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«В сердце добровольчества (волонтерства) собраны идеалы служения и солидарности и вера в то, что вместе мы можем сделать этот мир лучше.»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320F5-A7B5-FFF4-ABB6-36BAF6167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52719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3">
      <a:dk1>
        <a:sysClr val="windowText" lastClr="000000"/>
      </a:dk1>
      <a:lt1>
        <a:srgbClr val="DFF7AE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1308</TotalTime>
  <Words>127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Патриотическое волонтерство (Проведение патриотических акций: «Красная гвоздика, «Георгиевская ленточка», «День государственного флага») </vt:lpstr>
      <vt:lpstr>Участие в проектной деятельности   </vt:lpstr>
      <vt:lpstr>«В сердце добровольчества (волонтерства) собраны идеалы служения и солидарности и вера в то, что вместе мы можем сделать этот мир лучше.»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yuk-rdk@outlook.com</cp:lastModifiedBy>
  <cp:revision>25</cp:revision>
  <dcterms:created xsi:type="dcterms:W3CDTF">2014-09-26T10:24:01Z</dcterms:created>
  <dcterms:modified xsi:type="dcterms:W3CDTF">2023-09-29T07:03:51Z</dcterms:modified>
</cp:coreProperties>
</file>