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9" r:id="rId4"/>
    <p:sldId id="262" r:id="rId5"/>
    <p:sldId id="263" r:id="rId6"/>
    <p:sldId id="265" r:id="rId7"/>
    <p:sldId id="266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59AF5C26-F4C2-4267-9205-82A5DBC59EDA}">
          <p14:sldIdLst>
            <p14:sldId id="256"/>
            <p14:sldId id="257"/>
            <p14:sldId id="258"/>
            <p14:sldId id="259"/>
            <p14:sldId id="262"/>
            <p14:sldId id="263"/>
            <p14:sldId id="264"/>
          </p14:sldIdLst>
        </p14:section>
        <p14:section name="Раздел без заголовка" id="{E0F4D4AA-2398-4E75-8FBD-77B59D56EF34}">
          <p14:sldIdLst>
            <p14:sldId id="265"/>
            <p14:sldId id="266"/>
            <p14:sldId id="267"/>
            <p14:sldId id="269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EC3AD7-A758-4EC4-8F74-6954247752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488B6FE-512A-43BE-B7AC-82837CEB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2664" cy="1296144"/>
          </a:xfrm>
        </p:spPr>
        <p:txBody>
          <a:bodyPr/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Волонтеры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140968"/>
            <a:ext cx="7336904" cy="360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ru-RU" sz="2600" dirty="0" smtClean="0"/>
              <a:t>Волонтеры России</a:t>
            </a:r>
          </a:p>
          <a:p>
            <a:r>
              <a:rPr lang="ru-RU" sz="2600" dirty="0" smtClean="0"/>
              <a:t>Кто же такие волонтеры ?</a:t>
            </a:r>
          </a:p>
          <a:p>
            <a:r>
              <a:rPr lang="ru-RU" sz="2600" dirty="0" smtClean="0"/>
              <a:t> Направление деятельности волонтера </a:t>
            </a:r>
          </a:p>
          <a:p>
            <a:r>
              <a:rPr lang="ru-RU" sz="2600" dirty="0" smtClean="0"/>
              <a:t>Заповеди волонтеров </a:t>
            </a:r>
          </a:p>
          <a:p>
            <a:r>
              <a:rPr lang="ru-RU" sz="2600" dirty="0" smtClean="0"/>
              <a:t>Что мы знаем о волонтерстве ? </a:t>
            </a:r>
          </a:p>
          <a:p>
            <a:endParaRPr lang="ru-RU" sz="2600" dirty="0" smtClean="0"/>
          </a:p>
          <a:p>
            <a:endParaRPr lang="ru-RU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90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Кто же такие волонтеры 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  <p:extLst>
      <p:ext uri="{BB962C8B-B14F-4D97-AF65-F5344CB8AC3E}">
        <p14:creationId xmlns="" xmlns:p14="http://schemas.microsoft.com/office/powerpoint/2010/main" val="32990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332656"/>
            <a:ext cx="6296744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НАПРАВЛЕНИЕ ДЕЯТЕЛЬНОСТИ ВОЛОНТЕРА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  <p:extLst>
      <p:ext uri="{BB962C8B-B14F-4D97-AF65-F5344CB8AC3E}">
        <p14:creationId xmlns="" xmlns:p14="http://schemas.microsoft.com/office/powerpoint/2010/main" val="19988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Заповеди волонтеров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26" y="1784350"/>
            <a:ext cx="6103947" cy="4572000"/>
          </a:xfrm>
        </p:spPr>
      </p:pic>
    </p:spTree>
    <p:extLst>
      <p:ext uri="{BB962C8B-B14F-4D97-AF65-F5344CB8AC3E}">
        <p14:creationId xmlns="" xmlns:p14="http://schemas.microsoft.com/office/powerpoint/2010/main" val="34981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мы знаем о волонтерстве 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944" cy="4779708"/>
          </a:xfrm>
        </p:spPr>
      </p:pic>
    </p:spTree>
    <p:extLst>
      <p:ext uri="{BB962C8B-B14F-4D97-AF65-F5344CB8AC3E}">
        <p14:creationId xmlns="" xmlns:p14="http://schemas.microsoft.com/office/powerpoint/2010/main" val="1740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Отряд «Юный волонтер»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2215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Отряд "Юный волонтёр" </a:t>
            </a:r>
            <a:r>
              <a:rPr lang="ru-RU" dirty="0" smtClean="0"/>
              <a:t>ГБУ РА "Тахтамукайский КЦСОН осуществляет </a:t>
            </a:r>
            <a:r>
              <a:rPr lang="ru-RU" dirty="0"/>
              <a:t>волонтерскую деятельность на территории района и принимает активное участие в общественной жизни </a:t>
            </a:r>
            <a:r>
              <a:rPr lang="ru-RU" dirty="0" smtClean="0"/>
              <a:t> </a:t>
            </a:r>
            <a:r>
              <a:rPr lang="ru-RU" dirty="0"/>
              <a:t>района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24348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Твори добро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3024336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buNone/>
            </a:pPr>
            <a:r>
              <a:rPr lang="ru-RU" dirty="0"/>
              <a:t>Волонтеры </a:t>
            </a:r>
            <a:r>
              <a:rPr lang="ru-RU" dirty="0" smtClean="0"/>
              <a:t>ГБУ РА "Тахтамукайский КЦСОН- </a:t>
            </a:r>
            <a:r>
              <a:rPr lang="ru-RU" dirty="0"/>
              <a:t>это не просто слова. Это пример нравственности и здорового образа жизни, толерантности и сотрудничества, осознанности и </a:t>
            </a:r>
            <a:r>
              <a:rPr lang="ru-RU" dirty="0" smtClean="0"/>
              <a:t>бескорыстия.</a:t>
            </a:r>
          </a:p>
          <a:p>
            <a:pPr marL="68580" indent="0" algn="ctr">
              <a:buNone/>
            </a:pPr>
            <a:r>
              <a:rPr lang="ru-RU" dirty="0"/>
              <a:t>Волонтерские службы принимают участие в самых разных мероприятиях нашего города и района, таких как: День молодежи, День города, День космонавтики, акция «Свеча памяти</a:t>
            </a:r>
            <a:r>
              <a:rPr lang="ru-RU" dirty="0" smtClean="0"/>
              <a:t>», </a:t>
            </a:r>
            <a:r>
              <a:rPr lang="ru-RU" dirty="0"/>
              <a:t>реализация проекта "Наследие", в рамках которого проводятся акции по благоустройству всех памятников культуры, истории и архитектуры города и прилегающих к ним территорий</a:t>
            </a:r>
          </a:p>
        </p:txBody>
      </p:sp>
    </p:spTree>
    <p:extLst>
      <p:ext uri="{BB962C8B-B14F-4D97-AF65-F5344CB8AC3E}">
        <p14:creationId xmlns="" xmlns:p14="http://schemas.microsoft.com/office/powerpoint/2010/main" val="18338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3283003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преддверие праздника 9 мая организовали </a:t>
            </a:r>
            <a:r>
              <a:rPr lang="ru-RU" dirty="0"/>
              <a:t>поздравление </a:t>
            </a:r>
            <a:r>
              <a:rPr lang="ru-RU" dirty="0" smtClean="0"/>
              <a:t>ветеранов на </a:t>
            </a:r>
            <a:r>
              <a:rPr lang="ru-RU" dirty="0"/>
              <a:t>дому. Вручили праздничные открытки, подарочные наборы, пообщались с ветеранами.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9367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2064"/>
            <a:ext cx="7992888" cy="914400"/>
          </a:xfrm>
        </p:spPr>
        <p:txBody>
          <a:bodyPr/>
          <a:lstStyle/>
          <a:p>
            <a:pPr algn="ctr"/>
            <a:r>
              <a:rPr lang="ru-RU" dirty="0" smtClean="0"/>
              <a:t>Творите добро -это приятно!!!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30"/>
          <a:stretch/>
        </p:blipFill>
        <p:spPr>
          <a:xfrm>
            <a:off x="1656288" y="1784350"/>
            <a:ext cx="6700182" cy="4596978"/>
          </a:xfrm>
        </p:spPr>
      </p:pic>
    </p:spTree>
    <p:extLst>
      <p:ext uri="{BB962C8B-B14F-4D97-AF65-F5344CB8AC3E}">
        <p14:creationId xmlns="" xmlns:p14="http://schemas.microsoft.com/office/powerpoint/2010/main" val="3018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</TotalTime>
  <Words>176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 Волонтеры </vt:lpstr>
      <vt:lpstr>Кто же такие волонтеры ?</vt:lpstr>
      <vt:lpstr>НАПРАВЛЕНИЕ ДЕЯТЕЛЬНОСТИ ВОЛОНТЕРА</vt:lpstr>
      <vt:lpstr>Заповеди волонтеров </vt:lpstr>
      <vt:lpstr>Что мы знаем о волонтерстве ? </vt:lpstr>
      <vt:lpstr>Отряд «Юный волонтер» </vt:lpstr>
      <vt:lpstr>Твори добро  </vt:lpstr>
      <vt:lpstr>Слайд 8</vt:lpstr>
      <vt:lpstr>Творите добро -это приятно!!!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Волонтеры России</dc:title>
  <dc:creator>Ученик Экзамен</dc:creator>
  <cp:lastModifiedBy>ruslan_bzhasso@outlook.com</cp:lastModifiedBy>
  <cp:revision>13</cp:revision>
  <dcterms:created xsi:type="dcterms:W3CDTF">2018-10-02T09:21:03Z</dcterms:created>
  <dcterms:modified xsi:type="dcterms:W3CDTF">2023-04-17T08:51:44Z</dcterms:modified>
</cp:coreProperties>
</file>