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8BC2-B266-409D-A842-D7F404DCBB30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29C7-2EBC-47C5-8848-132A43AA2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368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8BC2-B266-409D-A842-D7F404DCBB30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29C7-2EBC-47C5-8848-132A43AA2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338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8BC2-B266-409D-A842-D7F404DCBB30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29C7-2EBC-47C5-8848-132A43AA21FE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9561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8BC2-B266-409D-A842-D7F404DCBB30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29C7-2EBC-47C5-8848-132A43AA2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434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8BC2-B266-409D-A842-D7F404DCBB30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29C7-2EBC-47C5-8848-132A43AA21F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6007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8BC2-B266-409D-A842-D7F404DCBB30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29C7-2EBC-47C5-8848-132A43AA2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140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8BC2-B266-409D-A842-D7F404DCBB30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29C7-2EBC-47C5-8848-132A43AA2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052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8BC2-B266-409D-A842-D7F404DCBB30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29C7-2EBC-47C5-8848-132A43AA2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962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8BC2-B266-409D-A842-D7F404DCBB30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29C7-2EBC-47C5-8848-132A43AA2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42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8BC2-B266-409D-A842-D7F404DCBB30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29C7-2EBC-47C5-8848-132A43AA2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411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8BC2-B266-409D-A842-D7F404DCBB30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29C7-2EBC-47C5-8848-132A43AA2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013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8BC2-B266-409D-A842-D7F404DCBB30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29C7-2EBC-47C5-8848-132A43AA2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54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8BC2-B266-409D-A842-D7F404DCBB30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29C7-2EBC-47C5-8848-132A43AA2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065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8BC2-B266-409D-A842-D7F404DCBB30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29C7-2EBC-47C5-8848-132A43AA2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988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8BC2-B266-409D-A842-D7F404DCBB30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29C7-2EBC-47C5-8848-132A43AA2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042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8BC2-B266-409D-A842-D7F404DCBB30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29C7-2EBC-47C5-8848-132A43AA2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037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D8BC2-B266-409D-A842-D7F404DCBB30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F6C29C7-2EBC-47C5-8848-132A43AA2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604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566CE3-AE07-5C1A-3A01-E6DD596BF8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024" y="3022187"/>
            <a:ext cx="9969623" cy="2387600"/>
          </a:xfrm>
        </p:spPr>
        <p:txBody>
          <a:bodyPr>
            <a:noAutofit/>
          </a:bodyPr>
          <a:lstStyle/>
          <a:p>
            <a:pPr algn="ctr"/>
            <a:r>
              <a:rPr lang="ru-RU" sz="6000" dirty="0">
                <a:solidFill>
                  <a:schemeClr val="tx1"/>
                </a:solidFill>
                <a:latin typeface="PT Sans" panose="020B0503020203020204" pitchFamily="34" charset="-52"/>
              </a:rPr>
              <a:t>Реализация добровольческой деятельности </a:t>
            </a:r>
            <a:br>
              <a:rPr lang="ru-RU" sz="6000" dirty="0">
                <a:solidFill>
                  <a:schemeClr val="tx1"/>
                </a:solidFill>
                <a:latin typeface="PT Sans" panose="020B0503020203020204" pitchFamily="34" charset="-52"/>
              </a:rPr>
            </a:br>
            <a:r>
              <a:rPr lang="ru-RU" sz="6000" dirty="0">
                <a:solidFill>
                  <a:schemeClr val="tx1"/>
                </a:solidFill>
                <a:latin typeface="PT Sans" panose="020B0503020203020204" pitchFamily="34" charset="-52"/>
              </a:rPr>
              <a:t>в МАУ ДО ДЮЦ «Старт» города Тюмени</a:t>
            </a:r>
            <a:endParaRPr lang="ru-RU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432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F50102-3D2A-8063-1BB4-BC4CE1D2A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104" y="405413"/>
            <a:ext cx="9327801" cy="1467775"/>
          </a:xfrm>
        </p:spPr>
        <p:txBody>
          <a:bodyPr>
            <a:normAutofit/>
          </a:bodyPr>
          <a:lstStyle/>
          <a:p>
            <a:r>
              <a:rPr lang="ru-RU" dirty="0"/>
              <a:t>Добровольческая деятельность реализуется в таких направлениях как: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5A27E6-C599-41BC-60E3-F7986C4A0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Участие в проектах:</a:t>
            </a:r>
          </a:p>
          <a:p>
            <a:pPr lvl="1"/>
            <a:r>
              <a:rPr lang="ru-RU" sz="2400" dirty="0"/>
              <a:t>«Шоппер»</a:t>
            </a:r>
          </a:p>
          <a:p>
            <a:pPr lvl="1"/>
            <a:r>
              <a:rPr lang="ru-RU" sz="2400" dirty="0"/>
              <a:t>«Активные выходные»</a:t>
            </a:r>
          </a:p>
          <a:p>
            <a:pPr lvl="1"/>
            <a:r>
              <a:rPr lang="ru-RU" sz="2400" dirty="0"/>
              <a:t>«Георгиевская ленточка»</a:t>
            </a:r>
          </a:p>
          <a:p>
            <a:pPr lvl="1"/>
            <a:r>
              <a:rPr lang="ru-RU" sz="2400" dirty="0"/>
              <a:t>«Молодежный квест»</a:t>
            </a:r>
          </a:p>
          <a:p>
            <a:r>
              <a:rPr lang="ru-RU" sz="2800" dirty="0"/>
              <a:t>Организация спортивно-массовых мероприятий.</a:t>
            </a:r>
          </a:p>
          <a:p>
            <a:r>
              <a:rPr lang="ru-RU" sz="2800" dirty="0"/>
              <a:t>Проведение профилактических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4062628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4F8E5F-1878-1B6D-A75E-6656CBF7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07760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Проект «Шоппер»</a:t>
            </a:r>
            <a:br>
              <a:rPr lang="ru-RU" dirty="0"/>
            </a:br>
            <a:r>
              <a:rPr lang="ru-RU" sz="1800" b="0" i="0" dirty="0">
                <a:solidFill>
                  <a:srgbClr val="000000"/>
                </a:solidFill>
                <a:effectLst/>
                <a:latin typeface="-apple-system"/>
              </a:rPr>
              <a:t>Городской проект "Шоппер" направлен на профилактику краж и хищений среди несовершеннолетних.</a:t>
            </a:r>
            <a:br>
              <a:rPr lang="ru-RU" sz="1800" dirty="0"/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7A62BEB-8D94-0F25-6603-F8F7BC2512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9" b="11129"/>
          <a:stretch/>
        </p:blipFill>
        <p:spPr>
          <a:xfrm>
            <a:off x="3121586" y="1628560"/>
            <a:ext cx="4113715" cy="4392655"/>
          </a:xfrm>
        </p:spPr>
      </p:pic>
    </p:spTree>
    <p:extLst>
      <p:ext uri="{BB962C8B-B14F-4D97-AF65-F5344CB8AC3E}">
        <p14:creationId xmlns:p14="http://schemas.microsoft.com/office/powerpoint/2010/main" val="2630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046000-1158-3BE9-6860-98460F9FE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Проект «Активные выходные»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14D7369-28E9-834B-E38B-77557D7CE0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09" y="1765796"/>
            <a:ext cx="5494977" cy="4121233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742DDC3-4AE3-5169-DCCE-7D85EB87B0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951" y="1762362"/>
            <a:ext cx="5494977" cy="412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963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53F951-6F01-C813-B061-CFF253E7A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30201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Проект «Георгиевская ленточка»</a:t>
            </a:r>
            <a:br>
              <a:rPr lang="ru-RU" dirty="0"/>
            </a:br>
            <a:r>
              <a:rPr lang="ru-RU" sz="1800" b="0" i="0" dirty="0">
                <a:solidFill>
                  <a:srgbClr val="000000"/>
                </a:solidFill>
                <a:effectLst/>
                <a:latin typeface="-apple-system"/>
              </a:rPr>
              <a:t>Георгиевская ленточка — это символ и знак памяти о героях Великой Отечественной войны. Впервые георгиевские ленточки начали раздавать в Москве весной 2005 года, накануне Дня Победы. Со следующего года акция стала поддерживаться государством и проводится по всей России.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0847CCB-C492-1E94-767F-4EC839901E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1649518"/>
            <a:ext cx="3773194" cy="503092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E5E19EC-D765-BDAA-8DE7-AC76A76DC9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94" y="1649518"/>
            <a:ext cx="3773195" cy="503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78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489D3-4420-583A-6CD6-33AE29873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903" y="600723"/>
            <a:ext cx="8596668" cy="1320800"/>
          </a:xfrm>
        </p:spPr>
        <p:txBody>
          <a:bodyPr>
            <a:normAutofit/>
          </a:bodyPr>
          <a:lstStyle/>
          <a:p>
            <a:r>
              <a:rPr lang="ru-RU" sz="4000" dirty="0"/>
              <a:t>Проект «Молодежный квест»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49B6687-B565-F9D6-B634-FA05FA8AC2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317" y="1779479"/>
            <a:ext cx="5024513" cy="388143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DC5EB8D-5ED6-6327-750D-727031FB96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67" y="1779479"/>
            <a:ext cx="5175250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952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7814211-26FB-0377-7564-9CD2D455E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184" y="1323460"/>
            <a:ext cx="2159907" cy="288709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B9D31B1-13F6-6D89-4980-3049EA3ECA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59" y="1323460"/>
            <a:ext cx="2382625" cy="317683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3E5C10-F629-FAC1-A91A-2B089E444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223" y="373321"/>
            <a:ext cx="9736173" cy="1320800"/>
          </a:xfrm>
        </p:spPr>
        <p:txBody>
          <a:bodyPr>
            <a:normAutofit/>
          </a:bodyPr>
          <a:lstStyle/>
          <a:p>
            <a:r>
              <a:rPr lang="ru-RU" sz="3200" dirty="0"/>
              <a:t>Организация спортивно-массовых мероприятий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ADBB538-C46A-F65C-BB1F-1E24C13451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59" y="4008720"/>
            <a:ext cx="4542532" cy="2557054"/>
          </a:xfr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314CF28-4A46-DE41-C0E9-DFBBE895FC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310" y="3647240"/>
            <a:ext cx="3891379" cy="291853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6962804-8331-C9CF-F447-2005DD0CF7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091" y="1323460"/>
            <a:ext cx="3880598" cy="267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784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858FC4-F94C-4080-E1EF-75EFAFA15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Проведение профилактических мероприятий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E03DC71-7EC8-9B89-3883-ADB3B4BA95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560" y="1917603"/>
            <a:ext cx="5972216" cy="4482895"/>
          </a:xfrm>
        </p:spPr>
      </p:pic>
    </p:spTree>
    <p:extLst>
      <p:ext uri="{BB962C8B-B14F-4D97-AF65-F5344CB8AC3E}">
        <p14:creationId xmlns:p14="http://schemas.microsoft.com/office/powerpoint/2010/main" val="51294752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171</TotalTime>
  <Words>132</Words>
  <Application>Microsoft Office PowerPoint</Application>
  <PresentationFormat>Широкоэкранный</PresentationFormat>
  <Paragraphs>15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-apple-system</vt:lpstr>
      <vt:lpstr>Arial</vt:lpstr>
      <vt:lpstr>PT Sans</vt:lpstr>
      <vt:lpstr>Trebuchet MS</vt:lpstr>
      <vt:lpstr>Wingdings 3</vt:lpstr>
      <vt:lpstr>Аспект</vt:lpstr>
      <vt:lpstr>Реализация добровольческой деятельности  в МАУ ДО ДЮЦ «Старт» города Тюмени</vt:lpstr>
      <vt:lpstr>Добровольческая деятельность реализуется в таких направлениях как:</vt:lpstr>
      <vt:lpstr>Проект «Шоппер» Городской проект "Шоппер" направлен на профилактику краж и хищений среди несовершеннолетних. </vt:lpstr>
      <vt:lpstr>Проект «Активные выходные»</vt:lpstr>
      <vt:lpstr>Проект «Георгиевская ленточка» Георгиевская ленточка — это символ и знак памяти о героях Великой Отечественной войны. Впервые георгиевские ленточки начали раздавать в Москве весной 2005 года, накануне Дня Победы. Со следующего года акция стала поддерживаться государством и проводится по всей России.</vt:lpstr>
      <vt:lpstr>Проект «Молодежный квест»</vt:lpstr>
      <vt:lpstr>Организация спортивно-массовых мероприятий </vt:lpstr>
      <vt:lpstr>Проведение профилактических мероприятий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добровольческой деятельности  в МАУ ДО ДЮЦ «Старт» города Тюмени</dc:title>
  <dc:creator>Старт</dc:creator>
  <cp:lastModifiedBy>Старт</cp:lastModifiedBy>
  <cp:revision>2</cp:revision>
  <dcterms:created xsi:type="dcterms:W3CDTF">2024-03-19T08:16:39Z</dcterms:created>
  <dcterms:modified xsi:type="dcterms:W3CDTF">2024-03-19T11:08:36Z</dcterms:modified>
</cp:coreProperties>
</file>