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2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467" y="179512"/>
            <a:ext cx="5966420" cy="533408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Ссылки на видеосюжеты выполненные</a:t>
            </a:r>
            <a:br>
              <a:rPr lang="ru-RU" sz="2400" dirty="0" smtClean="0"/>
            </a:br>
            <a:r>
              <a:rPr lang="ru-RU" sz="2400" dirty="0" smtClean="0"/>
              <a:t> в рамках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971601"/>
            <a:ext cx="6182444" cy="719661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https://www.youtube.com/watch?v=ZRpUXqOppeE&amp;list=PLqTdrux6S3zvr5lk0kJ53QRysyw0LE_up&amp;index=24 ЧМК «Снежный десант»</a:t>
            </a:r>
          </a:p>
          <a:p>
            <a:r>
              <a:rPr lang="ru-RU" dirty="0"/>
              <a:t>https://www.youtube.com/watch?v=aJQ9P40ugMs&amp;list=PLqTdrux6S3zvr5lk0kJ53QRysyw0LE_up&amp;index=33 Студенческие отряды</a:t>
            </a:r>
          </a:p>
          <a:p>
            <a:r>
              <a:rPr lang="ru-RU" dirty="0"/>
              <a:t>https://www.youtube.com/watch?v=sgdszm5DKE&amp;list=PLqTdrux6S3zsdqQGn6rHwGf9FNwtT2_hV&amp;index=10ЧМК - </a:t>
            </a:r>
            <a:r>
              <a:rPr lang="ru-RU" dirty="0" err="1"/>
              <a:t>волонтерыконституции.рф</a:t>
            </a:r>
            <a:endParaRPr lang="ru-RU" dirty="0"/>
          </a:p>
          <a:p>
            <a:r>
              <a:rPr lang="ru-RU" dirty="0"/>
              <a:t>https://www.youtube.com/watch?v=cuEEl5atthg&amp;list=PLqTdrux6S3zsdqQGn6rHwGf9FNwtT2_hV&amp;index=57ЧМК - фестиваль военной песни</a:t>
            </a:r>
          </a:p>
          <a:p>
            <a:r>
              <a:rPr lang="ru-RU" dirty="0"/>
              <a:t>https://www.youtube.com/watch?v=LR3g_gRDB4o&amp;list=PLqTdrux6S3ztSSHsDbdxTySK3fIxUFXte&amp;index=33ЧМК - акция взаимопомощи «Мы вместе»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131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Ссылки на видеосюжеты выполненные  в рамках проекта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1-112</cp:lastModifiedBy>
  <cp:revision>5</cp:revision>
  <dcterms:created xsi:type="dcterms:W3CDTF">2015-05-02T08:36:08Z</dcterms:created>
  <dcterms:modified xsi:type="dcterms:W3CDTF">2020-04-27T08:53:49Z</dcterms:modified>
</cp:coreProperties>
</file>