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58" r:id="rId16"/>
    <p:sldId id="280" r:id="rId17"/>
    <p:sldId id="281" r:id="rId18"/>
    <p:sldId id="259" r:id="rId19"/>
    <p:sldId id="261" r:id="rId20"/>
    <p:sldId id="262" r:id="rId21"/>
    <p:sldId id="260" r:id="rId22"/>
    <p:sldId id="263" r:id="rId23"/>
    <p:sldId id="264" r:id="rId24"/>
    <p:sldId id="265" r:id="rId25"/>
    <p:sldId id="266" r:id="rId26"/>
    <p:sldId id="26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06417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10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2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72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43927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2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69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4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7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073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412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8350BA2-B7E9-40ED-8E29-425C7BB3C667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08A31D2-86B1-4844-AB4A-AFF36500E8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637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ru-RU" sz="6600" dirty="0" err="1" smtClean="0"/>
              <a:t>Гуженко</a:t>
            </a:r>
            <a:r>
              <a:rPr lang="ru-RU" sz="6600" dirty="0" smtClean="0"/>
              <a:t> Елизавета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i="1" dirty="0" smtClean="0"/>
              <a:t>номинация </a:t>
            </a:r>
            <a:r>
              <a:rPr lang="ru-RU" sz="2000" i="1" dirty="0"/>
              <a:t>«Организатор </a:t>
            </a:r>
            <a:r>
              <a:rPr lang="ru-RU" sz="2000" i="1" dirty="0" err="1"/>
              <a:t>ДОБРОвольческой</a:t>
            </a:r>
            <a:r>
              <a:rPr lang="ru-RU" sz="2000" i="1" dirty="0"/>
              <a:t> деятельности»</a:t>
            </a:r>
          </a:p>
        </p:txBody>
      </p:sp>
    </p:spTree>
    <p:extLst>
      <p:ext uri="{BB962C8B-B14F-4D97-AF65-F5344CB8AC3E}">
        <p14:creationId xmlns:p14="http://schemas.microsoft.com/office/powerpoint/2010/main" val="1994442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73252" y="498644"/>
            <a:ext cx="4398975" cy="5865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59" y="415759"/>
            <a:ext cx="4523302" cy="60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495" y="513599"/>
            <a:ext cx="4130364" cy="5887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232" y="479250"/>
            <a:ext cx="4397481" cy="62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8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45.userapi.com/impg/JA-zxoYS3OkGSBqWsdZi1iZIiAzMriHLLxQIzQ/TB7ixour47g.jpg?size=1241x1754&amp;quality=96&amp;sign=a9ab338afda93e35867be8ac02413ccc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682" y="519113"/>
            <a:ext cx="4015356" cy="567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710" y="486775"/>
            <a:ext cx="3910142" cy="57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15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72" y="1681317"/>
            <a:ext cx="5171649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290" y="537954"/>
            <a:ext cx="4876205" cy="594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1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918" y="439532"/>
            <a:ext cx="4896236" cy="599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3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91827" y="-1205866"/>
            <a:ext cx="9612971" cy="2852737"/>
          </a:xfrm>
        </p:spPr>
        <p:txBody>
          <a:bodyPr/>
          <a:lstStyle/>
          <a:p>
            <a:r>
              <a:rPr lang="ru-RU" sz="6600" dirty="0" smtClean="0"/>
              <a:t>Визуальный</a:t>
            </a:r>
            <a:r>
              <a:rPr lang="ru-RU" dirty="0" smtClean="0"/>
              <a:t> </a:t>
            </a:r>
            <a:r>
              <a:rPr lang="ru-RU" sz="6600" dirty="0" smtClean="0"/>
              <a:t>контент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619" y="1646871"/>
            <a:ext cx="6046077" cy="45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72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27.userapi.com/impg/CKGqGb8nHIKx2O9tfnxoaZRu6MFJ3DXi7U6eoA/2CgfFBqsAUk.jpg?size=2560x1707&amp;quality=95&amp;sign=25b5637b566fde99331950ec8b36f4fe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446" y="527716"/>
            <a:ext cx="4074599" cy="27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2.userapi.com/impg/Eetx997CeKHnz3WJfoSip84BIsEUvEESZ0li7g/nuWRPucw8p0.jpg?size=1920x1280&amp;quality=95&amp;sign=653e8035fbf2d6c3a8a5fa907b490558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500" y="527716"/>
            <a:ext cx="4075395" cy="27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38.userapi.com/impg/TU-DCbpepgBAzc_jV2NO8uMfYgHkXTjwpCn1jQ/ieybv0PkY8c.jpg?size=1920x1280&amp;quality=95&amp;sign=2209e5f8e47eb3ccbc2f6c3d1ff17069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581" y="3498953"/>
            <a:ext cx="4399577" cy="293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58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00" y="606932"/>
            <a:ext cx="4666316" cy="3109662"/>
          </a:xfrm>
          <a:prstGeom prst="rect">
            <a:avLst/>
          </a:prstGeom>
        </p:spPr>
      </p:pic>
      <p:pic>
        <p:nvPicPr>
          <p:cNvPr id="10242" name="Picture 2" descr="https://sun9-83.userapi.com/impg/it5CYck6j4Qnjjnx4S9A51H5okUZvWcepe_POA/5acrg3Ypn0k.jpg?size=1600x1065&amp;quality=95&amp;sign=3f41b245ed99cac818d23077a02c12c1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1" y="2800298"/>
            <a:ext cx="4717741" cy="314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365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2251" y="1712495"/>
            <a:ext cx="5470359" cy="14859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Характеристика от МБУ «Молодежный центр»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951" y="116498"/>
            <a:ext cx="4677858" cy="6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3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7132802" y="2686802"/>
            <a:ext cx="6262937" cy="14859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Характеристика </a:t>
            </a:r>
            <a:r>
              <a:rPr lang="ru-RU" sz="4000" dirty="0"/>
              <a:t>от </a:t>
            </a:r>
            <a:r>
              <a:rPr lang="ru-RU" sz="4000" dirty="0" smtClean="0"/>
              <a:t>Фонда «Центр </a:t>
            </a:r>
            <a:r>
              <a:rPr lang="ru-RU" sz="4000" dirty="0"/>
              <a:t>гражданских и социальных инициатив </a:t>
            </a:r>
            <a:r>
              <a:rPr lang="ru-RU" sz="4000" dirty="0" smtClean="0"/>
              <a:t>Югры»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98" y="298283"/>
            <a:ext cx="4068507" cy="6262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742" y="298283"/>
            <a:ext cx="3955540" cy="626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9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504" y="445169"/>
            <a:ext cx="10403305" cy="14859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Благодарственные письма за период 2021-22 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1736" y="1967327"/>
            <a:ext cx="5048495" cy="3786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38394" y="1918199"/>
            <a:ext cx="5104642" cy="38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06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0168" y="1891781"/>
            <a:ext cx="5470359" cy="14859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Характеристика от АНО «Фехтовальный клуб «НА ОСТРИЕ»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90" y="200275"/>
            <a:ext cx="4625390" cy="63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9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3143" y="-1313503"/>
            <a:ext cx="9612971" cy="2852737"/>
          </a:xfrm>
        </p:spPr>
        <p:txBody>
          <a:bodyPr/>
          <a:lstStyle/>
          <a:p>
            <a:r>
              <a:rPr lang="ru-RU" dirty="0" smtClean="0"/>
              <a:t>Публикации в </a:t>
            </a:r>
            <a:r>
              <a:rPr lang="ru-RU" dirty="0" err="1" smtClean="0"/>
              <a:t>сми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12821" y="4633422"/>
            <a:ext cx="3714354" cy="114332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Публикация-знакомство на проекте «</a:t>
            </a:r>
            <a:r>
              <a:rPr lang="ru-RU" dirty="0" err="1" smtClean="0"/>
              <a:t>Амбассадоры</a:t>
            </a:r>
            <a:r>
              <a:rPr lang="ru-RU" dirty="0" smtClean="0"/>
              <a:t> Югры»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08" y="1826321"/>
            <a:ext cx="6557613" cy="4016375"/>
          </a:xfrm>
          <a:prstGeom prst="rect">
            <a:avLst/>
          </a:prstGeom>
        </p:spPr>
      </p:pic>
      <p:pic>
        <p:nvPicPr>
          <p:cNvPr id="1026" name="Picture 2" descr="http://qrcoder.ru/code/?https%3A%2F%2Fwww.ugrasu.ru%2Fnews%2Fextracurricular-activities%2Felizaveta-guzhenko-rebyatami-dvizhet-zhelanie-byt-nuzhnymi-svoemu-obshchestvu%2F%3F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6653" y="2000477"/>
            <a:ext cx="21717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33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1473" y="4424875"/>
            <a:ext cx="3714354" cy="114332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Публикация-знакомство на проекте «</a:t>
            </a:r>
            <a:r>
              <a:rPr lang="ru-RU" dirty="0" err="1" smtClean="0"/>
              <a:t>Амбассадоры</a:t>
            </a:r>
            <a:r>
              <a:rPr lang="ru-RU" dirty="0" smtClean="0"/>
              <a:t> Югры»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66" y="396792"/>
            <a:ext cx="4754863" cy="62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9179" y="4216328"/>
            <a:ext cx="3714354" cy="114332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Статья по прямому эфиру </a:t>
            </a:r>
            <a:r>
              <a:rPr lang="ru-RU" dirty="0"/>
              <a:t>с </a:t>
            </a:r>
            <a:r>
              <a:rPr lang="ru-RU" dirty="0" smtClean="0"/>
              <a:t>Губернатором в </a:t>
            </a:r>
            <a:r>
              <a:rPr lang="ru-RU" dirty="0"/>
              <a:t>День российского </a:t>
            </a:r>
            <a:r>
              <a:rPr lang="ru-RU" dirty="0" smtClean="0"/>
              <a:t>студенчества.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836" y="238627"/>
            <a:ext cx="4736653" cy="6306553"/>
          </a:xfrm>
          <a:prstGeom prst="rect">
            <a:avLst/>
          </a:prstGeom>
        </p:spPr>
      </p:pic>
      <p:pic>
        <p:nvPicPr>
          <p:cNvPr id="2052" name="Picture 4" descr="http://qrcoder.ru/code/?https%3A%2F%2Fadmhmao.ru%2Fpress-center%2Fvse-novosti%2Ftri-yugorskikh-studenta-poluchili-schastlivyy-bilet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970296"/>
            <a:ext cx="2667836" cy="266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60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6904273" y="4328622"/>
            <a:ext cx="3714354" cy="1143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Публикация-знакомство на проекте «</a:t>
            </a:r>
            <a:r>
              <a:rPr lang="ru-RU" dirty="0" err="1" smtClean="0"/>
              <a:t>Амбассадоры</a:t>
            </a:r>
            <a:r>
              <a:rPr lang="ru-RU" dirty="0" smtClean="0"/>
              <a:t> Югры»</a:t>
            </a:r>
            <a:endParaRPr lang="ru-RU" dirty="0"/>
          </a:p>
        </p:txBody>
      </p:sp>
      <p:pic>
        <p:nvPicPr>
          <p:cNvPr id="6" name="Picture 4" descr="http://qrcoder.ru/code/?https%3A%2F%2Fvk.com%2Fwall-206666863_35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3996" y="1207001"/>
            <a:ext cx="2699920" cy="26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650" y="262439"/>
            <a:ext cx="4311310" cy="6411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650" y="218477"/>
            <a:ext cx="4311310" cy="6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81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6904273" y="4328622"/>
            <a:ext cx="3714354" cy="1143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Публикация-знакомство в студенческой группе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16" y="785812"/>
            <a:ext cx="496252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52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6904273" y="4328622"/>
            <a:ext cx="3714354" cy="1143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Публикация-знакомство в группе Центр развития добровольчества Югры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605" y="263789"/>
            <a:ext cx="3916308" cy="6130842"/>
          </a:xfrm>
          <a:prstGeom prst="rect">
            <a:avLst/>
          </a:prstGeom>
        </p:spPr>
      </p:pic>
      <p:pic>
        <p:nvPicPr>
          <p:cNvPr id="4098" name="Picture 2" descr="http://qrcoder.ru/code/?https%3A%2F%2Fvk.com%2Fwall-166469411_4833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0144" y="1399507"/>
            <a:ext cx="2507414" cy="250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605" y="219827"/>
            <a:ext cx="3916308" cy="61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9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3321" y="1130299"/>
            <a:ext cx="6116627" cy="4587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232" y="365720"/>
            <a:ext cx="4588040" cy="611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1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66" y="413846"/>
            <a:ext cx="4539345" cy="60524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677" y="413846"/>
            <a:ext cx="4539345" cy="60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9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982" y="407736"/>
            <a:ext cx="4482762" cy="5977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90611" y="407733"/>
            <a:ext cx="4482764" cy="597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9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409" y="1231803"/>
            <a:ext cx="5330565" cy="39979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7164" y="565483"/>
            <a:ext cx="3997924" cy="53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49759" y="687108"/>
            <a:ext cx="3934924" cy="5246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76744" y="632327"/>
            <a:ext cx="3981879" cy="530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8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92" y="365721"/>
            <a:ext cx="4550373" cy="6067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62485" y="365721"/>
            <a:ext cx="4550373" cy="606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14" y="357699"/>
            <a:ext cx="4448105" cy="5930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176" y="357699"/>
            <a:ext cx="4448105" cy="59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891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99</TotalTime>
  <Words>89</Words>
  <Application>Microsoft Office PowerPoint</Application>
  <PresentationFormat>Широкоэкранный</PresentationFormat>
  <Paragraphs>14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Franklin Gothic Book</vt:lpstr>
      <vt:lpstr>Crop</vt:lpstr>
      <vt:lpstr>Гуженко Елизавета</vt:lpstr>
      <vt:lpstr>Благодарственные письма за период 2021-22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Визуальный контент</vt:lpstr>
      <vt:lpstr>Презентация PowerPoint</vt:lpstr>
      <vt:lpstr>Презентация PowerPoint</vt:lpstr>
      <vt:lpstr>Характеристика от МБУ «Молодежный центр»</vt:lpstr>
      <vt:lpstr>Характеристика от Фонда «Центр гражданских и социальных инициатив Югры»</vt:lpstr>
      <vt:lpstr>Характеристика от АНО «Фехтовальный клуб «НА ОСТРИЕ»</vt:lpstr>
      <vt:lpstr>Публикации в сми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Гуженко Елизавета</dc:title>
  <dc:creator>ADMIN</dc:creator>
  <cp:lastModifiedBy>ADMIN</cp:lastModifiedBy>
  <cp:revision>13</cp:revision>
  <dcterms:created xsi:type="dcterms:W3CDTF">2022-10-31T17:00:21Z</dcterms:created>
  <dcterms:modified xsi:type="dcterms:W3CDTF">2022-10-31T18:45:58Z</dcterms:modified>
</cp:coreProperties>
</file>