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5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4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76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2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137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08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9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2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0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6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8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5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8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4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C596-FF8C-4EF9-917E-473D70C9CCB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8236C4-42FD-4583-8079-BB23F21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2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877" y="1190849"/>
            <a:ext cx="7766936" cy="164630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Добровольческий отряд «Юные добровольцы»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3106" y="1740252"/>
            <a:ext cx="7766936" cy="1096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un9-30.userapi.com/impg/mHHgmW8MXcqHcVGZVyjiXPBWQnBs9R7CGne-WA/7L-wC78rNYw.jpg?size=1280x960&amp;quality=95&amp;sign=d4b7b984b98b7f632fa787497cc39e5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0" y="3200400"/>
            <a:ext cx="4396901" cy="32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32.userapi.com/impg/xymjSJ3dxG-r9uMAT4-HftD09SNlEBmTYXQVZQ/RTVdohAYhGo.jpg?size=1280x960&amp;quality=95&amp;sign=cb1504772f44d705728d5a1c16ef134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74" y="3046086"/>
            <a:ext cx="4434041" cy="33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7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892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Акция «Чистая дорога к памятнику»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sun9-78.userapi.com/impg/KJ8B6oGMKCvJrHysOTq_K3FmYk-QcC6VxHZgOg/PTRfuYrHE5c.jpg?size=1280x1280&amp;quality=95&amp;sign=2774e53cc619273bdb56d9d2421e40b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" y="1381311"/>
            <a:ext cx="4503295" cy="450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4.userapi.com/impg/IjIZOeOwzXnoO1NEFcsXE2K3wF_IpCmDmDFm7A/01SybPbGl1o.jpg?size=1280x960&amp;quality=95&amp;sign=1e78eb5b0784f1cb1165ab0d63a073b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87" y="1815204"/>
            <a:ext cx="5123458" cy="38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580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митинге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организованном у памятника Неизвестному солдату в парке 40-летия Победы в Великой Отечественной войне.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23.userapi.com/impg/yYBMvU81-nTqiVznvWkSpUx9iHQiy-TafeZP5g/X2076yOoHQ8.jpg?size=1280x960&amp;quality=95&amp;sign=dfa73722f2d0c39c6464ebeb9f070c3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85" y="1700982"/>
            <a:ext cx="6401040" cy="48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Акция «Букет для мамы»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sun9-16.userapi.com/impg/Dh7d7Atl1t739C56kHoEYMGaX_mu3eQPEbskuw/MHOVriLtdR0.jpg?size=1280x891&amp;quality=95&amp;sign=89e8057e6762f6385d8b41151780d14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88" y="1387721"/>
            <a:ext cx="5229327" cy="36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448" y="3080109"/>
            <a:ext cx="5050554" cy="349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7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Акция «Знай правила движения, как таблицу умножения!»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sun9-7.userapi.com/impg/2TeL3QcaK-ccse7YWf4TSKzdEXaMr-xpab5yMQ/cIJ9NU4FIMw.jpg?size=1040x780&amp;quality=95&amp;sign=0469a8a62432387dff062dc9098a657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5" y="2815611"/>
            <a:ext cx="5068665" cy="380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5.userapi.com/impg/cC6n9qad5Lymx95_kv3YmOgDVWPO-ZDxIyDO6Q/rlMGMgQEhW4.jpg?size=1280x960&amp;quality=95&amp;sign=5c556f54da21004cfe6687b903f2ed7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77" y="1818928"/>
            <a:ext cx="4293523" cy="32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0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Фестиваль «Праздник народных традиций»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sun9-32.userapi.com/impg/jCOzZf1sj8RRhSadN1YrWQP7rh3bAdPCgdGqDw/siOwLmKl4Zw.jpg?size=1280x960&amp;quality=95&amp;sign=2005c45f2b7522b05818e30f991efd9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1" y="2556386"/>
            <a:ext cx="4620307" cy="34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47.userapi.com/impg/7BJbm-Hcwq43kt9t4Fi0hteZMnZpPvjyc4tuAw/p-TF2WzRm_s.jpg?size=1280x960&amp;quality=95&amp;sign=1ee023b734c032719923ed03fe50d88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11" y="1781520"/>
            <a:ext cx="5044716" cy="37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91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Вечер встречи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sun9-30.userapi.com/impg/7SRX-K2MDEQMw52vLBEDc6l594vRNzkAcZlp-Q/DQPW3f_yBOo.jpg?size=1280x960&amp;quality=95&amp;sign=ea3dcfbf475eead1515696627598fa5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75" y="1786372"/>
            <a:ext cx="5486402" cy="411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20.userapi.com/impg/xBZX0iL5cAeAg5L50SWn-xgmVDp_wyteuyumBA/XT_N_IR7gpw.jpg?size=1280x960&amp;quality=95&amp;sign=df163fd1c2dd847fd8d7ab4eff8df2a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92" y="1930400"/>
            <a:ext cx="4619419" cy="34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5648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54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Добровольческий отряд «Юные добровольцы»</vt:lpstr>
      <vt:lpstr>Акция «Чистая дорога к памятнику»</vt:lpstr>
      <vt:lpstr>На митинге, организованном у памятника Неизвестному солдату в парке 40-летия Победы в Великой Отечественной войне.</vt:lpstr>
      <vt:lpstr>Акция «Букет для мамы»</vt:lpstr>
      <vt:lpstr>Акция «Знай правила движения, как таблицу умножения!»</vt:lpstr>
      <vt:lpstr>Фестиваль «Праздник народных традиций»</vt:lpstr>
      <vt:lpstr>Вечер встречи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2023-04-03T07:06:05Z</dcterms:created>
  <dcterms:modified xsi:type="dcterms:W3CDTF">2023-04-03T07:38:02Z</dcterms:modified>
</cp:coreProperties>
</file>