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</p:sldMasterIdLst>
  <p:notesMasterIdLst>
    <p:notesMasterId r:id="rId16"/>
  </p:notesMasterIdLst>
  <p:sldIdLst>
    <p:sldId id="256" r:id="rId2"/>
    <p:sldId id="262" r:id="rId3"/>
    <p:sldId id="263" r:id="rId4"/>
    <p:sldId id="278" r:id="rId5"/>
    <p:sldId id="257" r:id="rId6"/>
    <p:sldId id="273" r:id="rId7"/>
    <p:sldId id="277" r:id="rId8"/>
    <p:sldId id="268" r:id="rId9"/>
    <p:sldId id="258" r:id="rId10"/>
    <p:sldId id="260" r:id="rId11"/>
    <p:sldId id="266" r:id="rId12"/>
    <p:sldId id="270" r:id="rId13"/>
    <p:sldId id="259" r:id="rId14"/>
    <p:sldId id="272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D809FF-529A-4860-944D-74FD34AE600D}">
  <a:tblStyle styleId="{C5D809FF-529A-4860-944D-74FD34AE60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 snapToGrid="0">
      <p:cViewPr varScale="1">
        <p:scale>
          <a:sx n="96" d="100"/>
          <a:sy n="96" d="100"/>
        </p:scale>
        <p:origin x="63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4ba2639bd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4ba2639bd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bc6a2e59b_5_29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4bc6a2e59b_5_29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4bc6a2e59b_5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4bc6a2e59b_5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4bc6a2e59b_5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4bc6a2e59b_5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4a284ed569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4a284ed569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4bc6a2e59b_5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4bc6a2e59b_5_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4a284ed569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4a284ed569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4a284ed56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4a284ed569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4bc6a2e59b_5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4bc6a2e59b_5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4ba2639b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4ba2639b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bc6a2e59b_5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4bc6a2e59b_5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4bc6a2e59b_5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4bc6a2e59b_5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4bc6a2e59b_5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4bc6a2e59b_5_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4bc6a2e59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4bc6a2e59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-1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8892"/>
          <a:stretch/>
        </p:blipFill>
        <p:spPr>
          <a:xfrm>
            <a:off x="-40800" y="457200"/>
            <a:ext cx="3458751" cy="46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b="8892"/>
          <a:stretch/>
        </p:blipFill>
        <p:spPr>
          <a:xfrm flipH="1">
            <a:off x="5685249" y="457200"/>
            <a:ext cx="3458751" cy="4686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0" y="-288925"/>
            <a:ext cx="9148149" cy="2152350"/>
            <a:chOff x="0" y="-288925"/>
            <a:chExt cx="9148149" cy="2152350"/>
          </a:xfrm>
        </p:grpSpPr>
        <p:pic>
          <p:nvPicPr>
            <p:cNvPr id="13" name="Google Shape;13;p2"/>
            <p:cNvPicPr preferRelativeResize="0"/>
            <p:nvPr/>
          </p:nvPicPr>
          <p:blipFill rotWithShape="1">
            <a:blip r:embed="rId4">
              <a:alphaModFix/>
            </a:blip>
            <a:srcRect t="38419"/>
            <a:stretch/>
          </p:blipFill>
          <p:spPr>
            <a:xfrm>
              <a:off x="1474225" y="-288925"/>
              <a:ext cx="6199700" cy="2152350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5">
              <a:alphaModFix/>
            </a:blip>
            <a:srcRect t="38419" r="13941"/>
            <a:stretch/>
          </p:blipFill>
          <p:spPr>
            <a:xfrm>
              <a:off x="5254850" y="-288925"/>
              <a:ext cx="3893299" cy="2152350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6">
              <a:alphaModFix/>
            </a:blip>
            <a:srcRect l="14022" t="38419"/>
            <a:stretch/>
          </p:blipFill>
          <p:spPr>
            <a:xfrm>
              <a:off x="0" y="-288925"/>
              <a:ext cx="3893300" cy="2152350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69825" y="1621175"/>
            <a:ext cx="5804400" cy="18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669788" y="3570025"/>
            <a:ext cx="58044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7E0D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3">
            <a:alphaModFix/>
          </a:blip>
          <a:srcRect l="55530" t="12993" r="20681" b="13265"/>
          <a:stretch/>
        </p:blipFill>
        <p:spPr>
          <a:xfrm>
            <a:off x="0" y="0"/>
            <a:ext cx="11904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l="48692" t="21606" r="20829" b="4653"/>
          <a:stretch/>
        </p:blipFill>
        <p:spPr>
          <a:xfrm flipH="1">
            <a:off x="7789876" y="0"/>
            <a:ext cx="15252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220" flipH="1">
            <a:off x="2511430" y="-565625"/>
            <a:ext cx="4146546" cy="616632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1780328" y="1728500"/>
            <a:ext cx="2639700" cy="4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2"/>
          </p:nvPr>
        </p:nvSpPr>
        <p:spPr>
          <a:xfrm>
            <a:off x="4723972" y="2321750"/>
            <a:ext cx="2639700" cy="4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3"/>
          </p:nvPr>
        </p:nvSpPr>
        <p:spPr>
          <a:xfrm>
            <a:off x="1780338" y="2226800"/>
            <a:ext cx="2639700" cy="11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4"/>
          </p:nvPr>
        </p:nvSpPr>
        <p:spPr>
          <a:xfrm>
            <a:off x="4723972" y="2820050"/>
            <a:ext cx="2639700" cy="11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54" name="Google Shape;154;p20"/>
          <p:cNvPicPr preferRelativeResize="0"/>
          <p:nvPr/>
        </p:nvPicPr>
        <p:blipFill rotWithShape="1">
          <a:blip r:embed="rId4">
            <a:alphaModFix/>
          </a:blip>
          <a:srcRect l="58256" t="16478" b="5200"/>
          <a:stretch/>
        </p:blipFill>
        <p:spPr>
          <a:xfrm rot="5">
            <a:off x="-57150" y="1"/>
            <a:ext cx="196657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4">
            <a:alphaModFix/>
          </a:blip>
          <a:srcRect l="58256" t="16478" b="5200"/>
          <a:stretch/>
        </p:blipFill>
        <p:spPr>
          <a:xfrm rot="-5" flipH="1">
            <a:off x="7174875" y="1"/>
            <a:ext cx="19665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220" flipH="1">
            <a:off x="2511430" y="-565625"/>
            <a:ext cx="4146546" cy="616632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subTitle" idx="1"/>
          </p:nvPr>
        </p:nvSpPr>
        <p:spPr>
          <a:xfrm>
            <a:off x="2329053" y="1711425"/>
            <a:ext cx="1617900" cy="585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9pPr>
          </a:lstStyle>
          <a:p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subTitle" idx="2"/>
          </p:nvPr>
        </p:nvSpPr>
        <p:spPr>
          <a:xfrm>
            <a:off x="3946953" y="1710063"/>
            <a:ext cx="33615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3"/>
          <p:cNvSpPr txBox="1">
            <a:spLocks noGrp="1"/>
          </p:cNvSpPr>
          <p:nvPr>
            <p:ph type="subTitle" idx="3"/>
          </p:nvPr>
        </p:nvSpPr>
        <p:spPr>
          <a:xfrm>
            <a:off x="3946953" y="2531671"/>
            <a:ext cx="33615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subTitle" idx="4"/>
          </p:nvPr>
        </p:nvSpPr>
        <p:spPr>
          <a:xfrm>
            <a:off x="3946953" y="3353280"/>
            <a:ext cx="33615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ubTitle" idx="5"/>
          </p:nvPr>
        </p:nvSpPr>
        <p:spPr>
          <a:xfrm>
            <a:off x="2329053" y="2531675"/>
            <a:ext cx="1617900" cy="585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subTitle" idx="6"/>
          </p:nvPr>
        </p:nvSpPr>
        <p:spPr>
          <a:xfrm>
            <a:off x="2329053" y="3351925"/>
            <a:ext cx="1617900" cy="585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hilosopher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9pPr>
          </a:lstStyle>
          <a:p>
            <a:endParaRPr/>
          </a:p>
        </p:txBody>
      </p:sp>
      <p:pic>
        <p:nvPicPr>
          <p:cNvPr id="190" name="Google Shape;190;p23"/>
          <p:cNvPicPr preferRelativeResize="0"/>
          <p:nvPr/>
        </p:nvPicPr>
        <p:blipFill rotWithShape="1">
          <a:blip r:embed="rId4">
            <a:alphaModFix/>
          </a:blip>
          <a:srcRect l="58256" t="16478" b="5200"/>
          <a:stretch/>
        </p:blipFill>
        <p:spPr>
          <a:xfrm rot="5">
            <a:off x="-57150" y="1"/>
            <a:ext cx="196657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4">
            <a:alphaModFix/>
          </a:blip>
          <a:srcRect l="58256" t="16478" b="5200"/>
          <a:stretch/>
        </p:blipFill>
        <p:spPr>
          <a:xfrm rot="-5" flipH="1">
            <a:off x="7174875" y="1"/>
            <a:ext cx="19665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220" flipH="1">
            <a:off x="2511430" y="-565625"/>
            <a:ext cx="4146546" cy="616632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6"/>
          <p:cNvSpPr txBox="1">
            <a:spLocks noGrp="1"/>
          </p:cNvSpPr>
          <p:nvPr>
            <p:ph type="title" hasCustomPrompt="1"/>
          </p:nvPr>
        </p:nvSpPr>
        <p:spPr>
          <a:xfrm>
            <a:off x="2339963" y="501897"/>
            <a:ext cx="44895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2" name="Google Shape;232;p26"/>
          <p:cNvSpPr txBox="1">
            <a:spLocks noGrp="1"/>
          </p:cNvSpPr>
          <p:nvPr>
            <p:ph type="subTitle" idx="1"/>
          </p:nvPr>
        </p:nvSpPr>
        <p:spPr>
          <a:xfrm>
            <a:off x="2339975" y="1284128"/>
            <a:ext cx="44895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6"/>
          <p:cNvSpPr txBox="1">
            <a:spLocks noGrp="1"/>
          </p:cNvSpPr>
          <p:nvPr>
            <p:ph type="title" idx="2" hasCustomPrompt="1"/>
          </p:nvPr>
        </p:nvSpPr>
        <p:spPr>
          <a:xfrm>
            <a:off x="2339963" y="1958039"/>
            <a:ext cx="44895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4" name="Google Shape;234;p26"/>
          <p:cNvSpPr txBox="1">
            <a:spLocks noGrp="1"/>
          </p:cNvSpPr>
          <p:nvPr>
            <p:ph type="subTitle" idx="3"/>
          </p:nvPr>
        </p:nvSpPr>
        <p:spPr>
          <a:xfrm>
            <a:off x="2339975" y="2740259"/>
            <a:ext cx="44895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title" idx="4" hasCustomPrompt="1"/>
          </p:nvPr>
        </p:nvSpPr>
        <p:spPr>
          <a:xfrm>
            <a:off x="2339963" y="3414194"/>
            <a:ext cx="44895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" name="Google Shape;236;p26"/>
          <p:cNvSpPr txBox="1">
            <a:spLocks noGrp="1"/>
          </p:cNvSpPr>
          <p:nvPr>
            <p:ph type="subTitle" idx="5"/>
          </p:nvPr>
        </p:nvSpPr>
        <p:spPr>
          <a:xfrm>
            <a:off x="2339975" y="4196403"/>
            <a:ext cx="44895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7" name="Google Shape;237;p26"/>
          <p:cNvPicPr preferRelativeResize="0"/>
          <p:nvPr/>
        </p:nvPicPr>
        <p:blipFill rotWithShape="1">
          <a:blip r:embed="rId4">
            <a:alphaModFix/>
          </a:blip>
          <a:srcRect l="58256" t="16478" b="5200"/>
          <a:stretch/>
        </p:blipFill>
        <p:spPr>
          <a:xfrm rot="5">
            <a:off x="0" y="1"/>
            <a:ext cx="196657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6"/>
          <p:cNvPicPr preferRelativeResize="0"/>
          <p:nvPr/>
        </p:nvPicPr>
        <p:blipFill rotWithShape="1">
          <a:blip r:embed="rId4">
            <a:alphaModFix/>
          </a:blip>
          <a:srcRect l="58256" t="16478" b="5200"/>
          <a:stretch/>
        </p:blipFill>
        <p:spPr>
          <a:xfrm rot="-5" flipH="1">
            <a:off x="7174875" y="1"/>
            <a:ext cx="19665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8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804" y="457200"/>
            <a:ext cx="345876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685246" y="457200"/>
            <a:ext cx="345876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28"/>
          <p:cNvGrpSpPr/>
          <p:nvPr/>
        </p:nvGrpSpPr>
        <p:grpSpPr>
          <a:xfrm>
            <a:off x="2" y="0"/>
            <a:ext cx="9148147" cy="1863425"/>
            <a:chOff x="2" y="0"/>
            <a:chExt cx="9148147" cy="1863425"/>
          </a:xfrm>
        </p:grpSpPr>
        <p:pic>
          <p:nvPicPr>
            <p:cNvPr id="254" name="Google Shape;254;p28"/>
            <p:cNvPicPr preferRelativeResize="0"/>
            <p:nvPr/>
          </p:nvPicPr>
          <p:blipFill rotWithShape="1">
            <a:blip r:embed="rId4">
              <a:alphaModFix/>
            </a:blip>
            <a:srcRect t="46687" b="16976"/>
            <a:stretch/>
          </p:blipFill>
          <p:spPr>
            <a:xfrm>
              <a:off x="1474225" y="0"/>
              <a:ext cx="6199700" cy="1270000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  <p:pic>
          <p:nvPicPr>
            <p:cNvPr id="255" name="Google Shape;255;p28"/>
            <p:cNvPicPr preferRelativeResize="0"/>
            <p:nvPr/>
          </p:nvPicPr>
          <p:blipFill rotWithShape="1">
            <a:blip r:embed="rId5">
              <a:alphaModFix/>
            </a:blip>
            <a:srcRect t="46686" r="13941"/>
            <a:stretch/>
          </p:blipFill>
          <p:spPr>
            <a:xfrm>
              <a:off x="5254850" y="0"/>
              <a:ext cx="3893299" cy="1863425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  <p:pic>
          <p:nvPicPr>
            <p:cNvPr id="256" name="Google Shape;256;p28"/>
            <p:cNvPicPr preferRelativeResize="0"/>
            <p:nvPr/>
          </p:nvPicPr>
          <p:blipFill rotWithShape="1">
            <a:blip r:embed="rId6">
              <a:alphaModFix/>
            </a:blip>
            <a:srcRect l="14022" t="46686"/>
            <a:stretch/>
          </p:blipFill>
          <p:spPr>
            <a:xfrm>
              <a:off x="2" y="0"/>
              <a:ext cx="3893300" cy="1863425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220" flipH="1">
            <a:off x="2511430" y="-565625"/>
            <a:ext cx="4146546" cy="61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9"/>
          <p:cNvPicPr preferRelativeResize="0"/>
          <p:nvPr/>
        </p:nvPicPr>
        <p:blipFill rotWithShape="1">
          <a:blip r:embed="rId4">
            <a:alphaModFix/>
          </a:blip>
          <a:srcRect l="58256" t="16478" b="5200"/>
          <a:stretch/>
        </p:blipFill>
        <p:spPr>
          <a:xfrm rot="5">
            <a:off x="1850" y="1"/>
            <a:ext cx="196657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 rotWithShape="1">
          <a:blip r:embed="rId4">
            <a:alphaModFix/>
          </a:blip>
          <a:srcRect l="58256" t="16478" b="5200"/>
          <a:stretch/>
        </p:blipFill>
        <p:spPr>
          <a:xfrm rot="-5" flipH="1">
            <a:off x="7174875" y="1"/>
            <a:ext cx="19665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 amt="52999"/>
          </a:blip>
          <a:stretch>
            <a:fillRect/>
          </a:stretch>
        </p:blipFill>
        <p:spPr>
          <a:xfrm>
            <a:off x="-1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3">
            <a:alphaModFix/>
          </a:blip>
          <a:srcRect l="30993" t="25491" r="21744" b="13971"/>
          <a:stretch/>
        </p:blipFill>
        <p:spPr>
          <a:xfrm>
            <a:off x="0" y="0"/>
            <a:ext cx="288097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4">
            <a:alphaModFix/>
          </a:blip>
          <a:srcRect l="12861" b="7415"/>
          <a:stretch/>
        </p:blipFill>
        <p:spPr>
          <a:xfrm flipH="1">
            <a:off x="5530849" y="-565625"/>
            <a:ext cx="3613151" cy="570912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088650" y="2298675"/>
            <a:ext cx="2966700" cy="7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86250" y="1331800"/>
            <a:ext cx="1171500" cy="83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3088650" y="3058275"/>
            <a:ext cx="2966700" cy="6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1042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l="52903" t="25496" r="20986" b="13970"/>
          <a:stretch/>
        </p:blipFill>
        <p:spPr>
          <a:xfrm>
            <a:off x="0" y="0"/>
            <a:ext cx="15916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/>
          </a:blip>
          <a:srcRect l="52903" t="25496" r="20986" b="13970"/>
          <a:stretch/>
        </p:blipFill>
        <p:spPr>
          <a:xfrm flipH="1">
            <a:off x="7552375" y="0"/>
            <a:ext cx="15916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33;p5"/>
          <p:cNvGrpSpPr/>
          <p:nvPr/>
        </p:nvGrpSpPr>
        <p:grpSpPr>
          <a:xfrm>
            <a:off x="1" y="4"/>
            <a:ext cx="9144002" cy="1243200"/>
            <a:chOff x="-2515117" y="-63725"/>
            <a:chExt cx="14174549" cy="1927143"/>
          </a:xfrm>
        </p:grpSpPr>
        <p:pic>
          <p:nvPicPr>
            <p:cNvPr id="34" name="Google Shape;34;p5"/>
            <p:cNvPicPr preferRelativeResize="0"/>
            <p:nvPr/>
          </p:nvPicPr>
          <p:blipFill rotWithShape="1">
            <a:blip r:embed="rId3">
              <a:alphaModFix/>
            </a:blip>
            <a:srcRect t="44861" r="24919"/>
            <a:stretch/>
          </p:blipFill>
          <p:spPr>
            <a:xfrm>
              <a:off x="8262788" y="-63725"/>
              <a:ext cx="3396644" cy="1927143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  <p:pic>
          <p:nvPicPr>
            <p:cNvPr id="35" name="Google Shape;35;p5"/>
            <p:cNvPicPr preferRelativeResize="0"/>
            <p:nvPr/>
          </p:nvPicPr>
          <p:blipFill rotWithShape="1">
            <a:blip r:embed="rId4">
              <a:alphaModFix/>
            </a:blip>
            <a:srcRect l="25645" t="44861"/>
            <a:stretch/>
          </p:blipFill>
          <p:spPr>
            <a:xfrm>
              <a:off x="-2515117" y="-63725"/>
              <a:ext cx="3367113" cy="1927143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</p:grpSp>
      <p:pic>
        <p:nvPicPr>
          <p:cNvPr id="36" name="Google Shape;3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2754" y="457200"/>
            <a:ext cx="345876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047196" y="457200"/>
            <a:ext cx="345876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2021550" y="1539400"/>
            <a:ext cx="5100900" cy="11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2021550" y="2963878"/>
            <a:ext cx="5100900" cy="11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402754" y="-304800"/>
            <a:ext cx="345876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047196" y="-304800"/>
            <a:ext cx="345876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7"/>
          <p:cNvGrpSpPr/>
          <p:nvPr/>
        </p:nvGrpSpPr>
        <p:grpSpPr>
          <a:xfrm>
            <a:off x="1" y="4"/>
            <a:ext cx="9144002" cy="1243200"/>
            <a:chOff x="-2515117" y="-63725"/>
            <a:chExt cx="14174549" cy="1927143"/>
          </a:xfrm>
        </p:grpSpPr>
        <p:pic>
          <p:nvPicPr>
            <p:cNvPr id="53" name="Google Shape;53;p7"/>
            <p:cNvPicPr preferRelativeResize="0"/>
            <p:nvPr/>
          </p:nvPicPr>
          <p:blipFill rotWithShape="1">
            <a:blip r:embed="rId4">
              <a:alphaModFix/>
            </a:blip>
            <a:srcRect t="44861" r="24919"/>
            <a:stretch/>
          </p:blipFill>
          <p:spPr>
            <a:xfrm>
              <a:off x="8262788" y="-63725"/>
              <a:ext cx="3396644" cy="1927143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  <p:pic>
          <p:nvPicPr>
            <p:cNvPr id="54" name="Google Shape;54;p7"/>
            <p:cNvPicPr preferRelativeResize="0"/>
            <p:nvPr/>
          </p:nvPicPr>
          <p:blipFill rotWithShape="1">
            <a:blip r:embed="rId5">
              <a:alphaModFix/>
            </a:blip>
            <a:srcRect l="25645" t="44861"/>
            <a:stretch/>
          </p:blipFill>
          <p:spPr>
            <a:xfrm>
              <a:off x="-2515117" y="-63725"/>
              <a:ext cx="3367113" cy="1927143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</p:grp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4572000" y="1232850"/>
            <a:ext cx="3597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4572000" y="2509950"/>
            <a:ext cx="35970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>
            <a:spLocks noGrp="1"/>
          </p:cNvSpPr>
          <p:nvPr>
            <p:ph type="pic" idx="2"/>
          </p:nvPr>
        </p:nvSpPr>
        <p:spPr>
          <a:xfrm>
            <a:off x="1068200" y="656475"/>
            <a:ext cx="3042600" cy="34698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220" flipH="1">
            <a:off x="-1092198" y="-565625"/>
            <a:ext cx="4146546" cy="616632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2241450" y="1405788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2241450" y="2387113"/>
            <a:ext cx="4661100" cy="13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" name="Google Shape;7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220" flipH="1">
            <a:off x="6089652" y="-565625"/>
            <a:ext cx="4146546" cy="61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 rotWithShape="1">
          <a:blip r:embed="rId4">
            <a:alphaModFix/>
          </a:blip>
          <a:srcRect l="58256" t="16478" b="5200"/>
          <a:stretch/>
        </p:blipFill>
        <p:spPr>
          <a:xfrm rot="5">
            <a:off x="2550" y="1"/>
            <a:ext cx="196657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/>
          <p:cNvPicPr preferRelativeResize="0"/>
          <p:nvPr/>
        </p:nvPicPr>
        <p:blipFill rotWithShape="1">
          <a:blip r:embed="rId4">
            <a:alphaModFix/>
          </a:blip>
          <a:srcRect l="58256" t="16478" b="5200"/>
          <a:stretch/>
        </p:blipFill>
        <p:spPr>
          <a:xfrm rot="-5" flipH="1">
            <a:off x="7174875" y="1"/>
            <a:ext cx="19665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979050" y="3956050"/>
            <a:ext cx="71859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l="11645" b="8892"/>
          <a:stretch/>
        </p:blipFill>
        <p:spPr>
          <a:xfrm>
            <a:off x="0" y="457200"/>
            <a:ext cx="3055999" cy="46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l="10466" b="8892"/>
          <a:stretch/>
        </p:blipFill>
        <p:spPr>
          <a:xfrm flipH="1">
            <a:off x="6047200" y="457200"/>
            <a:ext cx="3096800" cy="46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2591225" y="1202375"/>
            <a:ext cx="127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2060675" y="2208922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2" hasCustomPrompt="1"/>
          </p:nvPr>
        </p:nvSpPr>
        <p:spPr>
          <a:xfrm>
            <a:off x="5277475" y="1202375"/>
            <a:ext cx="127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3"/>
          </p:nvPr>
        </p:nvSpPr>
        <p:spPr>
          <a:xfrm>
            <a:off x="4746925" y="2208922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4" hasCustomPrompt="1"/>
          </p:nvPr>
        </p:nvSpPr>
        <p:spPr>
          <a:xfrm>
            <a:off x="2591225" y="2991775"/>
            <a:ext cx="127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2060675" y="4015099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5277475" y="2991775"/>
            <a:ext cx="127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4746925" y="4015099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9"/>
          </p:nvPr>
        </p:nvSpPr>
        <p:spPr>
          <a:xfrm>
            <a:off x="2060675" y="180032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4746925" y="180032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2060675" y="3606500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5"/>
          </p:nvPr>
        </p:nvSpPr>
        <p:spPr>
          <a:xfrm>
            <a:off x="4746925" y="3606500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04" name="Google Shape;104;p13"/>
          <p:cNvGrpSpPr/>
          <p:nvPr/>
        </p:nvGrpSpPr>
        <p:grpSpPr>
          <a:xfrm>
            <a:off x="1" y="4"/>
            <a:ext cx="9144002" cy="1243200"/>
            <a:chOff x="-2515117" y="-63725"/>
            <a:chExt cx="14174549" cy="1927143"/>
          </a:xfrm>
        </p:grpSpPr>
        <p:pic>
          <p:nvPicPr>
            <p:cNvPr id="105" name="Google Shape;105;p13"/>
            <p:cNvPicPr preferRelativeResize="0"/>
            <p:nvPr/>
          </p:nvPicPr>
          <p:blipFill rotWithShape="1">
            <a:blip r:embed="rId4">
              <a:alphaModFix/>
            </a:blip>
            <a:srcRect t="44861" r="24919"/>
            <a:stretch/>
          </p:blipFill>
          <p:spPr>
            <a:xfrm>
              <a:off x="8262788" y="-63725"/>
              <a:ext cx="3396644" cy="1927143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  <p:pic>
          <p:nvPicPr>
            <p:cNvPr id="106" name="Google Shape;106;p13"/>
            <p:cNvPicPr preferRelativeResize="0"/>
            <p:nvPr/>
          </p:nvPicPr>
          <p:blipFill rotWithShape="1">
            <a:blip r:embed="rId5">
              <a:alphaModFix/>
            </a:blip>
            <a:srcRect l="25645" t="44861"/>
            <a:stretch/>
          </p:blipFill>
          <p:spPr>
            <a:xfrm>
              <a:off x="-2515117" y="-63725"/>
              <a:ext cx="3367113" cy="1927143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lanquin"/>
              <a:buChar char="●"/>
              <a:defRPr>
                <a:solidFill>
                  <a:schemeClr val="dk2"/>
                </a:solidFill>
                <a:latin typeface="Palanquin"/>
                <a:ea typeface="Palanquin"/>
                <a:cs typeface="Palanquin"/>
                <a:sym typeface="Palanqui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lanquin"/>
              <a:buChar char="○"/>
              <a:defRPr>
                <a:solidFill>
                  <a:schemeClr val="dk2"/>
                </a:solidFill>
                <a:latin typeface="Palanquin"/>
                <a:ea typeface="Palanquin"/>
                <a:cs typeface="Palanquin"/>
                <a:sym typeface="Palanqui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lanquin"/>
              <a:buChar char="■"/>
              <a:defRPr>
                <a:solidFill>
                  <a:schemeClr val="dk2"/>
                </a:solidFill>
                <a:latin typeface="Palanquin"/>
                <a:ea typeface="Palanquin"/>
                <a:cs typeface="Palanquin"/>
                <a:sym typeface="Palanqui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lanquin"/>
              <a:buChar char="●"/>
              <a:defRPr>
                <a:solidFill>
                  <a:schemeClr val="dk2"/>
                </a:solidFill>
                <a:latin typeface="Palanquin"/>
                <a:ea typeface="Palanquin"/>
                <a:cs typeface="Palanquin"/>
                <a:sym typeface="Palanqui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lanquin"/>
              <a:buChar char="○"/>
              <a:defRPr>
                <a:solidFill>
                  <a:schemeClr val="dk2"/>
                </a:solidFill>
                <a:latin typeface="Palanquin"/>
                <a:ea typeface="Palanquin"/>
                <a:cs typeface="Palanquin"/>
                <a:sym typeface="Palanqui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lanquin"/>
              <a:buChar char="■"/>
              <a:defRPr>
                <a:solidFill>
                  <a:schemeClr val="dk2"/>
                </a:solidFill>
                <a:latin typeface="Palanquin"/>
                <a:ea typeface="Palanquin"/>
                <a:cs typeface="Palanquin"/>
                <a:sym typeface="Palanqui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lanquin"/>
              <a:buChar char="●"/>
              <a:defRPr>
                <a:solidFill>
                  <a:schemeClr val="dk2"/>
                </a:solidFill>
                <a:latin typeface="Palanquin"/>
                <a:ea typeface="Palanquin"/>
                <a:cs typeface="Palanquin"/>
                <a:sym typeface="Palanqui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lanquin"/>
              <a:buChar char="○"/>
              <a:defRPr>
                <a:solidFill>
                  <a:schemeClr val="dk2"/>
                </a:solidFill>
                <a:latin typeface="Palanquin"/>
                <a:ea typeface="Palanquin"/>
                <a:cs typeface="Palanquin"/>
                <a:sym typeface="Palanqui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lanquin"/>
              <a:buChar char="■"/>
              <a:defRPr>
                <a:solidFill>
                  <a:schemeClr val="dk2"/>
                </a:solidFill>
                <a:latin typeface="Palanquin"/>
                <a:ea typeface="Palanquin"/>
                <a:cs typeface="Palanquin"/>
                <a:sym typeface="Palanqu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1" r:id="rId10"/>
    <p:sldLayoutId id="2147483662" r:id="rId11"/>
    <p:sldLayoutId id="2147483666" r:id="rId12"/>
    <p:sldLayoutId id="2147483669" r:id="rId13"/>
    <p:sldLayoutId id="2147483672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>
            <a:spLocks noGrp="1"/>
          </p:cNvSpPr>
          <p:nvPr>
            <p:ph type="ctrTitle"/>
          </p:nvPr>
        </p:nvSpPr>
        <p:spPr>
          <a:xfrm>
            <a:off x="1669825" y="1021190"/>
            <a:ext cx="5804400" cy="19889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br>
              <a:rPr lang="ru-RU" dirty="0">
                <a:solidFill>
                  <a:srgbClr val="F9B48A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ru-RU" sz="4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Проект «Творчество без границ»</a:t>
            </a:r>
            <a:br>
              <a:rPr lang="ru-RU" sz="4000" dirty="0">
                <a:solidFill>
                  <a:schemeClr val="tx1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</a:br>
            <a:br>
              <a:rPr lang="ru-RU" sz="3000" dirty="0">
                <a:solidFill>
                  <a:schemeClr val="tx1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</a:br>
            <a:endParaRPr sz="3000" b="1" dirty="0">
              <a:solidFill>
                <a:schemeClr val="tx1">
                  <a:lumMod val="60000"/>
                  <a:lumOff val="40000"/>
                </a:schemeClr>
              </a:solidFill>
              <a:latin typeface="Gabriola" panose="04040605051002020D02" pitchFamily="82" charset="0"/>
              <a:sym typeface="Philosopher"/>
            </a:endParaRPr>
          </a:p>
        </p:txBody>
      </p:sp>
      <p:sp>
        <p:nvSpPr>
          <p:cNvPr id="273" name="Google Shape;273;p33"/>
          <p:cNvSpPr txBox="1">
            <a:spLocks noGrp="1"/>
          </p:cNvSpPr>
          <p:nvPr>
            <p:ph type="subTitle" idx="1"/>
          </p:nvPr>
        </p:nvSpPr>
        <p:spPr>
          <a:xfrm>
            <a:off x="500583" y="578741"/>
            <a:ext cx="7809109" cy="755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ru-RU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Муниципальное автономное учреждение культуры </a:t>
            </a:r>
          </a:p>
          <a:p>
            <a:pPr marL="0" indent="0">
              <a:lnSpc>
                <a:spcPct val="100000"/>
              </a:lnSpc>
            </a:pPr>
            <a:r>
              <a:rPr lang="ru-RU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Центр культуры и досуга «Восход» города Димитровграда Ульяновской области</a:t>
            </a:r>
          </a:p>
          <a:p>
            <a:pPr marL="0" indent="0"/>
            <a:endParaRPr lang="ru-RU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4" name="Google Shape;2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7363" y="2757777"/>
            <a:ext cx="1289950" cy="171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66" y="2655727"/>
            <a:ext cx="1455050" cy="156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2007F1-BC4A-46A9-ACFB-638F3D000964}"/>
              </a:ext>
            </a:extLst>
          </p:cNvPr>
          <p:cNvSpPr/>
          <p:nvPr/>
        </p:nvSpPr>
        <p:spPr>
          <a:xfrm>
            <a:off x="1866117" y="2002364"/>
            <a:ext cx="527124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Презентация к заявке на Международную премию #МЫВМЕСТЕ в номинации «Страна возможностей»</a:t>
            </a:r>
          </a:p>
          <a:p>
            <a:pPr marL="0" indent="0">
              <a:buNone/>
            </a:pPr>
            <a:endParaRPr lang="ru-RU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Тихонов Иван Михайлович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Директор МАУК </a:t>
            </a:r>
            <a:r>
              <a:rPr lang="ru-RU" sz="20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ЦКиД</a:t>
            </a:r>
            <a:r>
              <a:rPr lang="ru-RU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 «Восход»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FFB97C-C413-4945-961D-988FB4DDB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16" t="35605" b="5884"/>
          <a:stretch/>
        </p:blipFill>
        <p:spPr>
          <a:xfrm>
            <a:off x="3522371" y="2243579"/>
            <a:ext cx="2047742" cy="28290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628BB4-9492-4CD7-99EC-B5464F8B53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78" t="16779" r="15642"/>
          <a:stretch/>
        </p:blipFill>
        <p:spPr>
          <a:xfrm>
            <a:off x="5724659" y="1217054"/>
            <a:ext cx="3335218" cy="26852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7D3AFF-0EAB-4B09-8F22-3B8C5DD32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14" y="1157206"/>
            <a:ext cx="3187111" cy="2829087"/>
          </a:xfrm>
          <a:prstGeom prst="rect">
            <a:avLst/>
          </a:prstGeom>
        </p:spPr>
      </p:pic>
      <p:sp>
        <p:nvSpPr>
          <p:cNvPr id="317" name="Google Shape;317;p37"/>
          <p:cNvSpPr txBox="1">
            <a:spLocks noGrp="1"/>
          </p:cNvSpPr>
          <p:nvPr>
            <p:ph type="title"/>
          </p:nvPr>
        </p:nvSpPr>
        <p:spPr>
          <a:xfrm>
            <a:off x="180714" y="246580"/>
            <a:ext cx="8782572" cy="9704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1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воспитанников театральной студии «Преодоление» ЦКиД «Восход» в Межрегиональном театральном фестивале-конкурсе  «Магический мир театра» для детей и молодежи с ограниченными возможностями здоровья с показом французской сказки на новый лад «Красная шапочка и Вирус волка». Лауреаты </a:t>
            </a:r>
            <a:r>
              <a:rPr lang="en-US" sz="1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19" name="Google Shape;31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4901" y="4100534"/>
            <a:ext cx="882312" cy="94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8636" y="1297829"/>
            <a:ext cx="557605" cy="55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20;p37">
            <a:extLst>
              <a:ext uri="{FF2B5EF4-FFF2-40B4-BE49-F238E27FC236}">
                <a16:creationId xmlns:a16="http://schemas.microsoft.com/office/drawing/2014/main" id="{535A2253-04B4-4907-B029-DBFC85E0643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014070">
            <a:off x="4544549" y="1412542"/>
            <a:ext cx="552263" cy="541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3"/>
          <p:cNvSpPr txBox="1">
            <a:spLocks noGrp="1"/>
          </p:cNvSpPr>
          <p:nvPr>
            <p:ph type="title"/>
          </p:nvPr>
        </p:nvSpPr>
        <p:spPr>
          <a:xfrm>
            <a:off x="720000" y="53908"/>
            <a:ext cx="7704000" cy="963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воспитанников театральной студии «Преодоление» </a:t>
            </a:r>
            <a:r>
              <a:rPr lang="ru-RU" sz="15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ЦКиД</a:t>
            </a:r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«Восход» </a:t>
            </a:r>
            <a:b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</a:t>
            </a:r>
            <a:r>
              <a:rPr lang="en-US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Межрегиональном инклюзивном фестивале-конкурсе  «Мы вместе!». </a:t>
            </a:r>
            <a:b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номинации «Театральное творчество» </a:t>
            </a:r>
            <a:b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 «Здравствуй, Ёлка! Новый год»</a:t>
            </a:r>
            <a:endParaRPr sz="1500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D8B8DBC-9F8A-405A-8951-A2C5FE691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48" t="-37" r="-493" b="57529"/>
          <a:stretch/>
        </p:blipFill>
        <p:spPr>
          <a:xfrm>
            <a:off x="558799" y="1312401"/>
            <a:ext cx="4940301" cy="33401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0FC6EB2-2A27-4B17-91AC-D0DF3F019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1" t="64066" r="4917" b="417"/>
          <a:stretch/>
        </p:blipFill>
        <p:spPr>
          <a:xfrm>
            <a:off x="5741425" y="1360025"/>
            <a:ext cx="2352679" cy="3244851"/>
          </a:xfrm>
          <a:prstGeom prst="rect">
            <a:avLst/>
          </a:prstGeom>
        </p:spPr>
      </p:pic>
      <p:pic>
        <p:nvPicPr>
          <p:cNvPr id="42" name="Google Shape;327;p38">
            <a:extLst>
              <a:ext uri="{FF2B5EF4-FFF2-40B4-BE49-F238E27FC236}">
                <a16:creationId xmlns:a16="http://schemas.microsoft.com/office/drawing/2014/main" id="{79AAB6A7-39FF-40EB-88D3-CB89208EFFA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5749" y="3759901"/>
            <a:ext cx="1465676" cy="118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3B7FA4-1FEC-4BE1-96AC-1B4060334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928" y="917991"/>
            <a:ext cx="4151918" cy="27586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E47331-2375-4DA6-9A66-6763EC62BC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34" t="12823" r="509" b="611"/>
          <a:stretch/>
        </p:blipFill>
        <p:spPr>
          <a:xfrm>
            <a:off x="647699" y="917991"/>
            <a:ext cx="3721101" cy="2758659"/>
          </a:xfrm>
          <a:prstGeom prst="rect">
            <a:avLst/>
          </a:prstGeom>
        </p:spPr>
      </p:pic>
      <p:sp>
        <p:nvSpPr>
          <p:cNvPr id="433" name="Google Shape;433;p47"/>
          <p:cNvSpPr txBox="1">
            <a:spLocks noGrp="1"/>
          </p:cNvSpPr>
          <p:nvPr>
            <p:ph type="title"/>
          </p:nvPr>
        </p:nvSpPr>
        <p:spPr>
          <a:xfrm>
            <a:off x="909900" y="101601"/>
            <a:ext cx="7262550" cy="7994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Инклюзивные театральные постановки воспитанников театральной студии «Преодоление» ЦКиД «Восход» и старшей группы народного коллектива театральной студии «ТЭСТ» ЦКиД «Восход» </a:t>
            </a:r>
          </a:p>
        </p:txBody>
      </p:sp>
      <p:sp>
        <p:nvSpPr>
          <p:cNvPr id="436" name="Google Shape;436;p47"/>
          <p:cNvSpPr txBox="1">
            <a:spLocks noGrp="1"/>
          </p:cNvSpPr>
          <p:nvPr>
            <p:ph type="subTitle" idx="3"/>
          </p:nvPr>
        </p:nvSpPr>
        <p:spPr>
          <a:xfrm>
            <a:off x="1" y="3917950"/>
            <a:ext cx="4476927" cy="9715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инклюзивной сказки  «Здравствуй, Ёлка! Новый год» воспитанниками театральной студии «Преодоление» (молодежь с ОВЗ) и народного коллектива театральной студии «ТЭСТ»</a:t>
            </a:r>
          </a:p>
        </p:txBody>
      </p:sp>
      <p:sp>
        <p:nvSpPr>
          <p:cNvPr id="438" name="Google Shape;438;p47"/>
          <p:cNvSpPr txBox="1">
            <a:spLocks noGrp="1"/>
          </p:cNvSpPr>
          <p:nvPr>
            <p:ph type="subTitle" idx="5"/>
          </p:nvPr>
        </p:nvSpPr>
        <p:spPr>
          <a:xfrm>
            <a:off x="4124739" y="3917951"/>
            <a:ext cx="4632895" cy="8528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инклюзивной сказки «Двенадцать месяцев» воспитанниками театральной студии «Преодоление» (молодежь с ОВЗ) и народного коллектива театральной студии «ТЭСТ»</a:t>
            </a:r>
          </a:p>
        </p:txBody>
      </p:sp>
      <p:pic>
        <p:nvPicPr>
          <p:cNvPr id="439" name="Google Shape;43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50" y="3183579"/>
            <a:ext cx="869950" cy="73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7044" y="3183579"/>
            <a:ext cx="638465" cy="734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6"/>
          <p:cNvSpPr txBox="1">
            <a:spLocks noGrp="1"/>
          </p:cNvSpPr>
          <p:nvPr>
            <p:ph type="subTitle" idx="1"/>
          </p:nvPr>
        </p:nvSpPr>
        <p:spPr>
          <a:xfrm>
            <a:off x="1327150" y="565150"/>
            <a:ext cx="7499350" cy="445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ru-RU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algn="just">
              <a:lnSpc>
                <a:spcPct val="100000"/>
              </a:lnSpc>
            </a:pPr>
            <a:r>
              <a:rPr lang="ru-RU" sz="1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Создание театральной студии «Преодоление» для молодежи с ОЗВ и создание инклюзивных театральных постановок совместно со здоровыми молодыми людьми народного коллектива театральной студии «ТЭСТ» ЦКиД «Восход» - это первый этап в городе Димитровграде Ульяновской области. </a:t>
            </a:r>
          </a:p>
          <a:p>
            <a:pPr algn="just">
              <a:lnSpc>
                <a:spcPct val="100000"/>
              </a:lnSpc>
            </a:pPr>
            <a:r>
              <a:rPr lang="ru-RU" sz="1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Следующий </a:t>
            </a:r>
            <a:r>
              <a:rPr lang="ru-RU" sz="1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шаг в деятельности ЦКиД «Восход» - создание народного коллектива инклюзивной театральной студии в городе Димитровграде Ульяновской области с разработкой обучающей программы, направленной на профессиональное мастерство, с привлечением педагогов, профессиональных актеров и показом инклюзивных спектаклей жителям и гостям города Димитровграда и Ульяновской области. </a:t>
            </a:r>
          </a:p>
          <a:p>
            <a:pPr algn="just">
              <a:lnSpc>
                <a:spcPct val="100000"/>
              </a:lnSpc>
            </a:pPr>
            <a:r>
              <a:rPr lang="ru-RU" sz="1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В состав театрального коллектива войдет молодежь с ограниченными возможностями здоровья с комплексными нарушениями психофизического развития (с умственной отсталостью и ДЦП) театральной студии «Преодоление» ЦКиД «Восход», молодежь с приобретенными формами инвалидности в результате заболеваний, травм, иных событий, молодежь народного коллектива театральной студии «ТЭСТ» ЦКиД «Восход», а также актеры театра-студии «Подиум» и актеры </a:t>
            </a:r>
            <a:r>
              <a:rPr lang="ru-RU" sz="14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Димитровградского</a:t>
            </a:r>
            <a:r>
              <a:rPr lang="ru-RU" sz="1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драматического театра имени А.Н. Островского. Необходимо расширяться.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 </a:t>
            </a:r>
            <a:endParaRPr dirty="0"/>
          </a:p>
        </p:txBody>
      </p:sp>
      <p:sp>
        <p:nvSpPr>
          <p:cNvPr id="311" name="Google Shape;311;p36"/>
          <p:cNvSpPr txBox="1">
            <a:spLocks noGrp="1"/>
          </p:cNvSpPr>
          <p:nvPr>
            <p:ph type="title"/>
          </p:nvPr>
        </p:nvSpPr>
        <p:spPr>
          <a:xfrm>
            <a:off x="3088650" y="127001"/>
            <a:ext cx="4728200" cy="8381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развитие проекта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dirty="0"/>
          </a:p>
        </p:txBody>
      </p:sp>
      <p:pic>
        <p:nvPicPr>
          <p:cNvPr id="312" name="Google Shape;3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3050" y="127001"/>
            <a:ext cx="1031150" cy="83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xfrm>
            <a:off x="0" y="0"/>
            <a:ext cx="9144003" cy="5143501"/>
          </a:xfrm>
          <a:prstGeom prst="rect">
            <a:avLst/>
          </a:prstGeom>
        </p:spPr>
      </p:pic>
      <p:sp>
        <p:nvSpPr>
          <p:cNvPr id="453" name="Google Shape;453;p49"/>
          <p:cNvSpPr txBox="1">
            <a:spLocks noGrp="1"/>
          </p:cNvSpPr>
          <p:nvPr>
            <p:ph type="title"/>
          </p:nvPr>
        </p:nvSpPr>
        <p:spPr>
          <a:xfrm>
            <a:off x="979050" y="3956050"/>
            <a:ext cx="7185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ru-RU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54" name="Google Shape;45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18025" y="2330600"/>
            <a:ext cx="2102999" cy="3127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5" name="Google Shape;455;p49"/>
          <p:cNvGrpSpPr/>
          <p:nvPr/>
        </p:nvGrpSpPr>
        <p:grpSpPr>
          <a:xfrm>
            <a:off x="1" y="4"/>
            <a:ext cx="9144002" cy="1243200"/>
            <a:chOff x="-2515117" y="-63725"/>
            <a:chExt cx="14174549" cy="1927143"/>
          </a:xfrm>
        </p:grpSpPr>
        <p:pic>
          <p:nvPicPr>
            <p:cNvPr id="456" name="Google Shape;456;p49"/>
            <p:cNvPicPr preferRelativeResize="0"/>
            <p:nvPr/>
          </p:nvPicPr>
          <p:blipFill rotWithShape="1">
            <a:blip r:embed="rId5">
              <a:alphaModFix/>
            </a:blip>
            <a:srcRect t="44861" r="24919"/>
            <a:stretch/>
          </p:blipFill>
          <p:spPr>
            <a:xfrm>
              <a:off x="8262788" y="-63725"/>
              <a:ext cx="3396644" cy="1927143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  <p:pic>
          <p:nvPicPr>
            <p:cNvPr id="457" name="Google Shape;457;p49"/>
            <p:cNvPicPr preferRelativeResize="0"/>
            <p:nvPr/>
          </p:nvPicPr>
          <p:blipFill rotWithShape="1">
            <a:blip r:embed="rId6">
              <a:alphaModFix/>
            </a:blip>
            <a:srcRect l="25645" t="44861"/>
            <a:stretch/>
          </p:blipFill>
          <p:spPr>
            <a:xfrm>
              <a:off x="-2515117" y="-63725"/>
              <a:ext cx="3367113" cy="1927143"/>
            </a:xfrm>
            <a:prstGeom prst="rect">
              <a:avLst/>
            </a:prstGeom>
            <a:noFill/>
            <a:ln>
              <a:noFill/>
            </a:ln>
            <a:effectLst>
              <a:outerShdw blurRad="485775" dist="285750" dir="6480000" algn="bl" rotWithShape="0">
                <a:schemeClr val="lt1">
                  <a:alpha val="94000"/>
                </a:schemeClr>
              </a:outerShdw>
            </a:effectLst>
          </p:spPr>
        </p:pic>
      </p:grpSp>
      <p:pic>
        <p:nvPicPr>
          <p:cNvPr id="458" name="Google Shape;45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47575" y="2330600"/>
            <a:ext cx="2102999" cy="312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9"/>
          <p:cNvSpPr txBox="1">
            <a:spLocks noGrp="1"/>
          </p:cNvSpPr>
          <p:nvPr>
            <p:ph type="title"/>
          </p:nvPr>
        </p:nvSpPr>
        <p:spPr>
          <a:xfrm>
            <a:off x="720000" y="80093"/>
            <a:ext cx="4618721" cy="4805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проекта</a:t>
            </a:r>
          </a:p>
        </p:txBody>
      </p:sp>
      <p:sp>
        <p:nvSpPr>
          <p:cNvPr id="333" name="Google Shape;333;p39"/>
          <p:cNvSpPr txBox="1">
            <a:spLocks noGrp="1"/>
          </p:cNvSpPr>
          <p:nvPr>
            <p:ph type="subTitle" idx="1"/>
          </p:nvPr>
        </p:nvSpPr>
        <p:spPr>
          <a:xfrm>
            <a:off x="3971299" y="228599"/>
            <a:ext cx="4959119" cy="43901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1.Создать театральную студию «Преодоление» в городе Димитровграде Ульяновской области для реабилитации, социализации и адаптации молодежи с ограниченными возможностями здоровья с комплексными нарушениями психофизического развития (с умственной отсталостью и ДЦП) в обществе.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2.Развивать творческий потенциал молодежи с ОВЗ театральной студии «Преодоление» через совместную театральную деятельность с воспитанниками народного коллектива театральной студии «ТЭСТ» </a:t>
            </a:r>
            <a:r>
              <a:rPr lang="ru-RU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ЦКиД</a:t>
            </a: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«Восход».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3.Участвовать в городских и областных мероприятиях, фестивалях, конкурсах с театральными постановками для развития положительного отношения общества к молодежи с ОВЗ и для достижения ими социальной реабилитации.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4.Сформировать инклюзивный театральный коллектив в сфере культуры и искусства в городе Димитровграде Ульяновской области, предлагающий горожанам качественные и креативные продукты деятельности – инклюзивные театральные постановки.</a:t>
            </a:r>
          </a:p>
        </p:txBody>
      </p:sp>
      <p:sp>
        <p:nvSpPr>
          <p:cNvPr id="334" name="Google Shape;334;p39"/>
          <p:cNvSpPr txBox="1">
            <a:spLocks noGrp="1"/>
          </p:cNvSpPr>
          <p:nvPr>
            <p:ph type="subTitle" idx="2"/>
          </p:nvPr>
        </p:nvSpPr>
        <p:spPr>
          <a:xfrm>
            <a:off x="-253629" y="2670409"/>
            <a:ext cx="4618721" cy="2035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ru-RU" sz="1200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Создание условий для социальной адаптации и повышения социальной активности молодежи с ограниченными возможностями здоровья путем создания постоянно действующей театральной студии и демонстрации инклюзивных театральных постановок, в которых занята молодежь с ограниченными возможностями здоровья и здоровая молодежь.</a:t>
            </a:r>
          </a:p>
        </p:txBody>
      </p:sp>
      <p:pic>
        <p:nvPicPr>
          <p:cNvPr id="5" name="Объект 20">
            <a:extLst>
              <a:ext uri="{FF2B5EF4-FFF2-40B4-BE49-F238E27FC236}">
                <a16:creationId xmlns:a16="http://schemas.microsoft.com/office/drawing/2014/main" id="{69A62B18-DAA9-4B81-B028-85FF5B8A8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94"/>
          <a:stretch/>
        </p:blipFill>
        <p:spPr>
          <a:xfrm>
            <a:off x="974790" y="785114"/>
            <a:ext cx="3281800" cy="213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20;p37">
            <a:extLst>
              <a:ext uri="{FF2B5EF4-FFF2-40B4-BE49-F238E27FC236}">
                <a16:creationId xmlns:a16="http://schemas.microsoft.com/office/drawing/2014/main" id="{FEBD7515-70B6-4DD4-AAAC-6FB24BDB9F3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048" y="2445948"/>
            <a:ext cx="579455" cy="65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12;p36">
            <a:extLst>
              <a:ext uri="{FF2B5EF4-FFF2-40B4-BE49-F238E27FC236}">
                <a16:creationId xmlns:a16="http://schemas.microsoft.com/office/drawing/2014/main" id="{0CA4771A-5F5E-4159-80CF-4C3D693875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9620" y="4063067"/>
            <a:ext cx="757287" cy="56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0"/>
          <p:cNvSpPr txBox="1">
            <a:spLocks noGrp="1"/>
          </p:cNvSpPr>
          <p:nvPr>
            <p:ph type="title"/>
          </p:nvPr>
        </p:nvSpPr>
        <p:spPr>
          <a:xfrm>
            <a:off x="720000" y="186885"/>
            <a:ext cx="7704000" cy="830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ru-RU" altLang="ru-RU" sz="2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</a:t>
            </a:r>
          </a:p>
        </p:txBody>
      </p:sp>
      <p:sp>
        <p:nvSpPr>
          <p:cNvPr id="340" name="Google Shape;340;p40"/>
          <p:cNvSpPr txBox="1">
            <a:spLocks noGrp="1"/>
          </p:cNvSpPr>
          <p:nvPr>
            <p:ph type="subTitle" idx="3"/>
          </p:nvPr>
        </p:nvSpPr>
        <p:spPr>
          <a:xfrm>
            <a:off x="69575" y="3588026"/>
            <a:ext cx="4350454" cy="12383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</a:pPr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с ограниченными возможностями здоровья с комплексными нарушениями психофизического развития (с умственной отсталостью и ДЦП)</a:t>
            </a:r>
            <a:endParaRPr sz="1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3" name="Google Shape;343;p40"/>
          <p:cNvSpPr txBox="1">
            <a:spLocks noGrp="1"/>
          </p:cNvSpPr>
          <p:nvPr>
            <p:ph type="subTitle" idx="4"/>
          </p:nvPr>
        </p:nvSpPr>
        <p:spPr>
          <a:xfrm>
            <a:off x="4723972" y="3588026"/>
            <a:ext cx="3853498" cy="1038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100000"/>
              </a:lnSpc>
            </a:pPr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народного коллектива театральной студии «ТЭСТ» </a:t>
            </a:r>
            <a:r>
              <a:rPr lang="ru-RU" sz="16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ЦКиД</a:t>
            </a:r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«Восход»</a:t>
            </a:r>
            <a:br>
              <a:rPr lang="ru-RU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9">
            <a:extLst>
              <a:ext uri="{FF2B5EF4-FFF2-40B4-BE49-F238E27FC236}">
                <a16:creationId xmlns:a16="http://schemas.microsoft.com/office/drawing/2014/main" id="{D4BD677A-D0D7-4166-A4A8-21599693B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25" t="31716" r="9754" b="-1164"/>
          <a:stretch/>
        </p:blipFill>
        <p:spPr>
          <a:xfrm>
            <a:off x="172243" y="951598"/>
            <a:ext cx="4161218" cy="250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7474FB-5DA5-4D96-877B-43AE41F13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8" t="9192" r="4313"/>
          <a:stretch/>
        </p:blipFill>
        <p:spPr>
          <a:xfrm>
            <a:off x="4651513" y="881027"/>
            <a:ext cx="4299381" cy="2578163"/>
          </a:xfrm>
          <a:prstGeom prst="rect">
            <a:avLst/>
          </a:prstGeom>
        </p:spPr>
      </p:pic>
      <p:pic>
        <p:nvPicPr>
          <p:cNvPr id="10" name="Google Shape;446;p48">
            <a:extLst>
              <a:ext uri="{FF2B5EF4-FFF2-40B4-BE49-F238E27FC236}">
                <a16:creationId xmlns:a16="http://schemas.microsoft.com/office/drawing/2014/main" id="{3D998994-7C63-462C-875D-8DB42D4EECD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8263" y="4262472"/>
            <a:ext cx="434412" cy="56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5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055737" cy="8943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театральной студии «Преодоление» для молодежи с ОВЗ. Проведение руководителем театральной студии занятий с воспитанниками.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64FAF6-8E9F-432A-8EEE-B9B0A6047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9" t="19455" r="4881" b="14220"/>
          <a:stretch/>
        </p:blipFill>
        <p:spPr>
          <a:xfrm>
            <a:off x="226933" y="660772"/>
            <a:ext cx="3690971" cy="2232831"/>
          </a:xfrm>
          <a:prstGeom prst="rect">
            <a:avLst/>
          </a:prstGeom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id="{D7F28CC5-8B14-4EC3-AA9B-77E61A8B3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835" y="660772"/>
            <a:ext cx="3937927" cy="2232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424761-D58A-43EA-A3A0-D9D15DDDC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418" y="2977420"/>
            <a:ext cx="3937927" cy="20884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>
            <a:spLocks noGrp="1"/>
          </p:cNvSpPr>
          <p:nvPr>
            <p:ph type="title"/>
          </p:nvPr>
        </p:nvSpPr>
        <p:spPr>
          <a:xfrm>
            <a:off x="720000" y="52475"/>
            <a:ext cx="7704000" cy="965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воспитанниками театральной студии «Преодоление» продолжаются….</a:t>
            </a:r>
            <a:br>
              <a:rPr lang="ru-RU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4641" y="3379230"/>
            <a:ext cx="93335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6">
            <a:extLst>
              <a:ext uri="{FF2B5EF4-FFF2-40B4-BE49-F238E27FC236}">
                <a16:creationId xmlns:a16="http://schemas.microsoft.com/office/drawing/2014/main" id="{0271A100-9A9D-4299-B0F2-9FBD25D9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9" t="8245" r="15200" b="10182"/>
          <a:stretch/>
        </p:blipFill>
        <p:spPr>
          <a:xfrm>
            <a:off x="720001" y="751857"/>
            <a:ext cx="3585300" cy="230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B2DD73-608B-450F-AB9E-1F224DC24D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86" b="26523"/>
          <a:stretch/>
        </p:blipFill>
        <p:spPr>
          <a:xfrm>
            <a:off x="2219106" y="3162212"/>
            <a:ext cx="4484227" cy="18605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84B3E0-8CCB-4B86-BA6E-D0D4C69544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170" r="6682"/>
          <a:stretch/>
        </p:blipFill>
        <p:spPr>
          <a:xfrm>
            <a:off x="4572000" y="751855"/>
            <a:ext cx="3767777" cy="2308845"/>
          </a:xfrm>
          <a:prstGeom prst="rect">
            <a:avLst/>
          </a:prstGeom>
        </p:spPr>
      </p:pic>
      <p:pic>
        <p:nvPicPr>
          <p:cNvPr id="11" name="Google Shape;303;p35">
            <a:extLst>
              <a:ext uri="{FF2B5EF4-FFF2-40B4-BE49-F238E27FC236}">
                <a16:creationId xmlns:a16="http://schemas.microsoft.com/office/drawing/2014/main" id="{FEC46526-7F50-4552-861C-51077CBB41C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347829">
            <a:off x="549356" y="3412001"/>
            <a:ext cx="934851" cy="1105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2EF155C-F18C-4F71-BEAE-FA619BB80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04"/>
          <a:stretch/>
        </p:blipFill>
        <p:spPr>
          <a:xfrm>
            <a:off x="1255690" y="945943"/>
            <a:ext cx="6928834" cy="3832119"/>
          </a:xfrm>
          <a:prstGeom prst="rect">
            <a:avLst/>
          </a:prstGeom>
        </p:spPr>
      </p:pic>
      <p:sp>
        <p:nvSpPr>
          <p:cNvPr id="463" name="Google Shape;463;p50"/>
          <p:cNvSpPr txBox="1">
            <a:spLocks noGrp="1"/>
          </p:cNvSpPr>
          <p:nvPr>
            <p:ph type="title"/>
          </p:nvPr>
        </p:nvSpPr>
        <p:spPr>
          <a:xfrm>
            <a:off x="720000" y="57150"/>
            <a:ext cx="8214450" cy="960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народного коллектива театральной студии «ТЭСТ» </a:t>
            </a:r>
            <a:b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ЦКиД</a:t>
            </a:r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«Восход» обладатель Гран-при за спектакль «</a:t>
            </a:r>
            <a:r>
              <a:rPr lang="ru-RU" sz="15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Заброшка</a:t>
            </a:r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Международного Фестиваля-конкурса «</a:t>
            </a:r>
            <a:r>
              <a:rPr lang="ru-RU" sz="15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</a:t>
            </a:r>
            <a:r>
              <a:rPr lang="ru-RU" sz="15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Звезд»</a:t>
            </a:r>
          </a:p>
        </p:txBody>
      </p:sp>
      <p:pic>
        <p:nvPicPr>
          <p:cNvPr id="43" name="Google Shape;1303;p65">
            <a:extLst>
              <a:ext uri="{FF2B5EF4-FFF2-40B4-BE49-F238E27FC236}">
                <a16:creationId xmlns:a16="http://schemas.microsoft.com/office/drawing/2014/main" id="{B7F5B1DF-86B3-41F9-BB64-92AAA36E1FF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6250" y="4229100"/>
            <a:ext cx="2175600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4"/>
          <p:cNvSpPr txBox="1">
            <a:spLocks noGrp="1"/>
          </p:cNvSpPr>
          <p:nvPr>
            <p:ph type="title"/>
          </p:nvPr>
        </p:nvSpPr>
        <p:spPr>
          <a:xfrm>
            <a:off x="1365160" y="0"/>
            <a:ext cx="7192851" cy="8351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Репетиции театральной студии «Преодоление» </a:t>
            </a:r>
            <a:r>
              <a:rPr lang="ru-RU" sz="18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ЦКиД</a:t>
            </a:r>
            <a:r>
              <a:rPr lang="ru-RU" sz="1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«Восход»</a:t>
            </a:r>
            <a:endParaRPr sz="18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02" name="Google Shape;602;p54"/>
          <p:cNvSpPr txBox="1"/>
          <p:nvPr/>
        </p:nvSpPr>
        <p:spPr>
          <a:xfrm>
            <a:off x="6274627" y="641909"/>
            <a:ext cx="2663312" cy="207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Репетиция спектакля «Встреча на балу» с воспитанниками (молодежь с ОВЗ) театральной студии «Преодоление» </a:t>
            </a:r>
            <a:r>
              <a:rPr lang="ru-RU" sz="16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ЦКиД</a:t>
            </a:r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«Восход»</a:t>
            </a:r>
          </a:p>
        </p:txBody>
      </p:sp>
      <p:sp>
        <p:nvSpPr>
          <p:cNvPr id="608" name="Google Shape;608;p54"/>
          <p:cNvSpPr txBox="1"/>
          <p:nvPr/>
        </p:nvSpPr>
        <p:spPr>
          <a:xfrm>
            <a:off x="6222746" y="3084491"/>
            <a:ext cx="2844399" cy="119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Репетиция интермедии «Докучные сказки» с воспитанниками (молодежь с ОВЗ) театральной студии «Преодоление» ЦКиД «Восход»</a:t>
            </a:r>
          </a:p>
        </p:txBody>
      </p:sp>
      <p:pic>
        <p:nvPicPr>
          <p:cNvPr id="20" name="Объект 11">
            <a:extLst>
              <a:ext uri="{FF2B5EF4-FFF2-40B4-BE49-F238E27FC236}">
                <a16:creationId xmlns:a16="http://schemas.microsoft.com/office/drawing/2014/main" id="{128045CD-804A-4922-87D0-7DAF2A03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0"/>
          <a:stretch/>
        </p:blipFill>
        <p:spPr>
          <a:xfrm>
            <a:off x="992173" y="495895"/>
            <a:ext cx="4984125" cy="22280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5C99A7-A1E7-421D-848A-0722F87219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58" b="13481"/>
          <a:stretch/>
        </p:blipFill>
        <p:spPr>
          <a:xfrm>
            <a:off x="997903" y="2775504"/>
            <a:ext cx="4984125" cy="2228045"/>
          </a:xfrm>
          <a:prstGeom prst="rect">
            <a:avLst/>
          </a:prstGeom>
        </p:spPr>
      </p:pic>
      <p:grpSp>
        <p:nvGrpSpPr>
          <p:cNvPr id="22" name="Google Shape;1186;p64">
            <a:extLst>
              <a:ext uri="{FF2B5EF4-FFF2-40B4-BE49-F238E27FC236}">
                <a16:creationId xmlns:a16="http://schemas.microsoft.com/office/drawing/2014/main" id="{61290E3C-6090-4AF0-87B7-CE8213CB3E50}"/>
              </a:ext>
            </a:extLst>
          </p:cNvPr>
          <p:cNvGrpSpPr/>
          <p:nvPr/>
        </p:nvGrpSpPr>
        <p:grpSpPr>
          <a:xfrm rot="19490880">
            <a:off x="762529" y="403055"/>
            <a:ext cx="445406" cy="334388"/>
            <a:chOff x="3998823" y="3481145"/>
            <a:chExt cx="445406" cy="334388"/>
          </a:xfrm>
        </p:grpSpPr>
        <p:sp>
          <p:nvSpPr>
            <p:cNvPr id="23" name="Google Shape;1187;p64">
              <a:extLst>
                <a:ext uri="{FF2B5EF4-FFF2-40B4-BE49-F238E27FC236}">
                  <a16:creationId xmlns:a16="http://schemas.microsoft.com/office/drawing/2014/main" id="{0D5A49FE-776A-4EE1-8F75-22E0AFC2EE69}"/>
                </a:ext>
              </a:extLst>
            </p:cNvPr>
            <p:cNvSpPr/>
            <p:nvPr/>
          </p:nvSpPr>
          <p:spPr>
            <a:xfrm>
              <a:off x="3998823" y="3593401"/>
              <a:ext cx="445406" cy="167033"/>
            </a:xfrm>
            <a:custGeom>
              <a:avLst/>
              <a:gdLst/>
              <a:ahLst/>
              <a:cxnLst/>
              <a:rect l="l" t="t" r="r" b="b"/>
              <a:pathLst>
                <a:path w="9733" h="3650" extrusionOk="0">
                  <a:moveTo>
                    <a:pt x="2427" y="1214"/>
                  </a:moveTo>
                  <a:cubicBezTo>
                    <a:pt x="3096" y="1214"/>
                    <a:pt x="3640" y="1758"/>
                    <a:pt x="3640" y="2427"/>
                  </a:cubicBezTo>
                  <a:lnTo>
                    <a:pt x="2427" y="2427"/>
                  </a:lnTo>
                  <a:cubicBezTo>
                    <a:pt x="1758" y="2427"/>
                    <a:pt x="1213" y="1883"/>
                    <a:pt x="1213" y="1214"/>
                  </a:cubicBezTo>
                  <a:close/>
                  <a:moveTo>
                    <a:pt x="8511" y="1214"/>
                  </a:moveTo>
                  <a:cubicBezTo>
                    <a:pt x="8511" y="1883"/>
                    <a:pt x="7967" y="2427"/>
                    <a:pt x="7289" y="2427"/>
                  </a:cubicBezTo>
                  <a:lnTo>
                    <a:pt x="6075" y="2427"/>
                  </a:lnTo>
                  <a:cubicBezTo>
                    <a:pt x="6075" y="2391"/>
                    <a:pt x="6075" y="2347"/>
                    <a:pt x="6084" y="2311"/>
                  </a:cubicBezTo>
                  <a:cubicBezTo>
                    <a:pt x="6120" y="1927"/>
                    <a:pt x="6343" y="1588"/>
                    <a:pt x="6655" y="1392"/>
                  </a:cubicBezTo>
                  <a:cubicBezTo>
                    <a:pt x="6851" y="1276"/>
                    <a:pt x="7066" y="1214"/>
                    <a:pt x="7289" y="1214"/>
                  </a:cubicBezTo>
                  <a:close/>
                  <a:moveTo>
                    <a:pt x="0" y="0"/>
                  </a:moveTo>
                  <a:lnTo>
                    <a:pt x="0" y="1214"/>
                  </a:lnTo>
                  <a:cubicBezTo>
                    <a:pt x="0" y="2561"/>
                    <a:pt x="1088" y="3649"/>
                    <a:pt x="2436" y="3649"/>
                  </a:cubicBezTo>
                  <a:lnTo>
                    <a:pt x="3649" y="3649"/>
                  </a:lnTo>
                  <a:lnTo>
                    <a:pt x="4862" y="3042"/>
                  </a:lnTo>
                  <a:lnTo>
                    <a:pt x="6084" y="3649"/>
                  </a:lnTo>
                  <a:lnTo>
                    <a:pt x="7298" y="3649"/>
                  </a:lnTo>
                  <a:cubicBezTo>
                    <a:pt x="8645" y="3649"/>
                    <a:pt x="9733" y="2561"/>
                    <a:pt x="9733" y="1214"/>
                  </a:cubicBezTo>
                  <a:lnTo>
                    <a:pt x="9733" y="0"/>
                  </a:lnTo>
                  <a:lnTo>
                    <a:pt x="7298" y="0"/>
                  </a:lnTo>
                  <a:cubicBezTo>
                    <a:pt x="5950" y="0"/>
                    <a:pt x="4862" y="1089"/>
                    <a:pt x="4862" y="2427"/>
                  </a:cubicBezTo>
                  <a:cubicBezTo>
                    <a:pt x="4862" y="1089"/>
                    <a:pt x="3774" y="0"/>
                    <a:pt x="2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Google Shape;1188;p64">
              <a:extLst>
                <a:ext uri="{FF2B5EF4-FFF2-40B4-BE49-F238E27FC236}">
                  <a16:creationId xmlns:a16="http://schemas.microsoft.com/office/drawing/2014/main" id="{E5C95A58-4FF4-4A08-89CC-AA24E7E23F5B}"/>
                </a:ext>
              </a:extLst>
            </p:cNvPr>
            <p:cNvSpPr/>
            <p:nvPr/>
          </p:nvSpPr>
          <p:spPr>
            <a:xfrm>
              <a:off x="4272758" y="3525215"/>
              <a:ext cx="98435" cy="52307"/>
            </a:xfrm>
            <a:custGeom>
              <a:avLst/>
              <a:gdLst/>
              <a:ahLst/>
              <a:cxnLst/>
              <a:rect l="l" t="t" r="r" b="b"/>
              <a:pathLst>
                <a:path w="2151" h="1143" extrusionOk="0">
                  <a:moveTo>
                    <a:pt x="1633" y="1"/>
                  </a:moveTo>
                  <a:lnTo>
                    <a:pt x="696" y="331"/>
                  </a:lnTo>
                  <a:lnTo>
                    <a:pt x="0" y="134"/>
                  </a:lnTo>
                  <a:lnTo>
                    <a:pt x="0" y="134"/>
                  </a:lnTo>
                  <a:cubicBezTo>
                    <a:pt x="89" y="447"/>
                    <a:pt x="152" y="786"/>
                    <a:pt x="161" y="1142"/>
                  </a:cubicBezTo>
                  <a:cubicBezTo>
                    <a:pt x="526" y="991"/>
                    <a:pt x="910" y="919"/>
                    <a:pt x="1303" y="919"/>
                  </a:cubicBezTo>
                  <a:lnTo>
                    <a:pt x="2150" y="91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" name="Google Shape;1189;p64">
              <a:extLst>
                <a:ext uri="{FF2B5EF4-FFF2-40B4-BE49-F238E27FC236}">
                  <a16:creationId xmlns:a16="http://schemas.microsoft.com/office/drawing/2014/main" id="{8B7D0125-7931-4566-BF39-29C04E0119D2}"/>
                </a:ext>
              </a:extLst>
            </p:cNvPr>
            <p:cNvSpPr/>
            <p:nvPr/>
          </p:nvSpPr>
          <p:spPr>
            <a:xfrm>
              <a:off x="4184985" y="3761168"/>
              <a:ext cx="72305" cy="54366"/>
            </a:xfrm>
            <a:custGeom>
              <a:avLst/>
              <a:gdLst/>
              <a:ahLst/>
              <a:cxnLst/>
              <a:rect l="l" t="t" r="r" b="b"/>
              <a:pathLst>
                <a:path w="1580" h="1188" extrusionOk="0">
                  <a:moveTo>
                    <a:pt x="794" y="1"/>
                  </a:moveTo>
                  <a:lnTo>
                    <a:pt x="0" y="393"/>
                  </a:lnTo>
                  <a:lnTo>
                    <a:pt x="794" y="1187"/>
                  </a:lnTo>
                  <a:lnTo>
                    <a:pt x="1579" y="393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Google Shape;1190;p64">
              <a:extLst>
                <a:ext uri="{FF2B5EF4-FFF2-40B4-BE49-F238E27FC236}">
                  <a16:creationId xmlns:a16="http://schemas.microsoft.com/office/drawing/2014/main" id="{C37BD352-1C2C-4F6A-A410-5140B238ED5B}"/>
                </a:ext>
              </a:extLst>
            </p:cNvPr>
            <p:cNvSpPr/>
            <p:nvPr/>
          </p:nvSpPr>
          <p:spPr>
            <a:xfrm>
              <a:off x="4071494" y="3525215"/>
              <a:ext cx="98023" cy="52307"/>
            </a:xfrm>
            <a:custGeom>
              <a:avLst/>
              <a:gdLst/>
              <a:ahLst/>
              <a:cxnLst/>
              <a:rect l="l" t="t" r="r" b="b"/>
              <a:pathLst>
                <a:path w="2142" h="1143" extrusionOk="0">
                  <a:moveTo>
                    <a:pt x="509" y="1"/>
                  </a:moveTo>
                  <a:lnTo>
                    <a:pt x="0" y="919"/>
                  </a:lnTo>
                  <a:lnTo>
                    <a:pt x="839" y="919"/>
                  </a:lnTo>
                  <a:cubicBezTo>
                    <a:pt x="1231" y="919"/>
                    <a:pt x="1615" y="991"/>
                    <a:pt x="1981" y="1142"/>
                  </a:cubicBezTo>
                  <a:cubicBezTo>
                    <a:pt x="1989" y="786"/>
                    <a:pt x="2052" y="447"/>
                    <a:pt x="2141" y="134"/>
                  </a:cubicBezTo>
                  <a:lnTo>
                    <a:pt x="2141" y="134"/>
                  </a:lnTo>
                  <a:lnTo>
                    <a:pt x="1445" y="331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Google Shape;1191;p64">
              <a:extLst>
                <a:ext uri="{FF2B5EF4-FFF2-40B4-BE49-F238E27FC236}">
                  <a16:creationId xmlns:a16="http://schemas.microsoft.com/office/drawing/2014/main" id="{6DF510D7-31B1-4A1B-93C8-7D03AC846EAA}"/>
                </a:ext>
              </a:extLst>
            </p:cNvPr>
            <p:cNvSpPr/>
            <p:nvPr/>
          </p:nvSpPr>
          <p:spPr>
            <a:xfrm>
              <a:off x="4188235" y="3481145"/>
              <a:ext cx="66173" cy="142504"/>
            </a:xfrm>
            <a:custGeom>
              <a:avLst/>
              <a:gdLst/>
              <a:ahLst/>
              <a:cxnLst/>
              <a:rect l="l" t="t" r="r" b="b"/>
              <a:pathLst>
                <a:path w="1446" h="3114" extrusionOk="0">
                  <a:moveTo>
                    <a:pt x="723" y="0"/>
                  </a:moveTo>
                  <a:cubicBezTo>
                    <a:pt x="447" y="428"/>
                    <a:pt x="0" y="1258"/>
                    <a:pt x="0" y="2195"/>
                  </a:cubicBezTo>
                  <a:cubicBezTo>
                    <a:pt x="0" y="2266"/>
                    <a:pt x="0" y="2337"/>
                    <a:pt x="9" y="2409"/>
                  </a:cubicBezTo>
                  <a:cubicBezTo>
                    <a:pt x="152" y="2516"/>
                    <a:pt x="286" y="2623"/>
                    <a:pt x="411" y="2748"/>
                  </a:cubicBezTo>
                  <a:cubicBezTo>
                    <a:pt x="527" y="2864"/>
                    <a:pt x="625" y="2989"/>
                    <a:pt x="723" y="3114"/>
                  </a:cubicBezTo>
                  <a:cubicBezTo>
                    <a:pt x="812" y="2989"/>
                    <a:pt x="919" y="2864"/>
                    <a:pt x="1026" y="2748"/>
                  </a:cubicBezTo>
                  <a:cubicBezTo>
                    <a:pt x="1151" y="2623"/>
                    <a:pt x="1294" y="2516"/>
                    <a:pt x="1437" y="2409"/>
                  </a:cubicBezTo>
                  <a:cubicBezTo>
                    <a:pt x="1437" y="2337"/>
                    <a:pt x="1446" y="2266"/>
                    <a:pt x="1446" y="2195"/>
                  </a:cubicBezTo>
                  <a:cubicBezTo>
                    <a:pt x="1446" y="1249"/>
                    <a:pt x="1000" y="419"/>
                    <a:pt x="7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8" name="Google Shape;992;p64">
            <a:extLst>
              <a:ext uri="{FF2B5EF4-FFF2-40B4-BE49-F238E27FC236}">
                <a16:creationId xmlns:a16="http://schemas.microsoft.com/office/drawing/2014/main" id="{4ECA6382-3A15-4777-BF65-0435002DBA41}"/>
              </a:ext>
            </a:extLst>
          </p:cNvPr>
          <p:cNvGrpSpPr/>
          <p:nvPr/>
        </p:nvGrpSpPr>
        <p:grpSpPr>
          <a:xfrm rot="21333797">
            <a:off x="5618958" y="2434320"/>
            <a:ext cx="599200" cy="627934"/>
            <a:chOff x="1125525" y="2178827"/>
            <a:chExt cx="459319" cy="445636"/>
          </a:xfrm>
        </p:grpSpPr>
        <p:sp>
          <p:nvSpPr>
            <p:cNvPr id="29" name="Google Shape;993;p64">
              <a:extLst>
                <a:ext uri="{FF2B5EF4-FFF2-40B4-BE49-F238E27FC236}">
                  <a16:creationId xmlns:a16="http://schemas.microsoft.com/office/drawing/2014/main" id="{7CD55EB1-FAC9-4E94-9AF9-DE3C12ED8A13}"/>
                </a:ext>
              </a:extLst>
            </p:cNvPr>
            <p:cNvSpPr/>
            <p:nvPr/>
          </p:nvSpPr>
          <p:spPr>
            <a:xfrm>
              <a:off x="1264735" y="2444160"/>
              <a:ext cx="57615" cy="52215"/>
            </a:xfrm>
            <a:custGeom>
              <a:avLst/>
              <a:gdLst/>
              <a:ahLst/>
              <a:cxnLst/>
              <a:rect l="l" t="t" r="r" b="b"/>
              <a:pathLst>
                <a:path w="1259" h="1141" extrusionOk="0">
                  <a:moveTo>
                    <a:pt x="625" y="1"/>
                  </a:moveTo>
                  <a:cubicBezTo>
                    <a:pt x="483" y="1"/>
                    <a:pt x="331" y="54"/>
                    <a:pt x="224" y="161"/>
                  </a:cubicBezTo>
                  <a:cubicBezTo>
                    <a:pt x="1" y="384"/>
                    <a:pt x="1" y="750"/>
                    <a:pt x="224" y="973"/>
                  </a:cubicBezTo>
                  <a:cubicBezTo>
                    <a:pt x="335" y="1085"/>
                    <a:pt x="480" y="1140"/>
                    <a:pt x="626" y="1140"/>
                  </a:cubicBezTo>
                  <a:cubicBezTo>
                    <a:pt x="773" y="1140"/>
                    <a:pt x="920" y="1085"/>
                    <a:pt x="1036" y="973"/>
                  </a:cubicBezTo>
                  <a:cubicBezTo>
                    <a:pt x="1259" y="750"/>
                    <a:pt x="1259" y="384"/>
                    <a:pt x="1036" y="161"/>
                  </a:cubicBezTo>
                  <a:cubicBezTo>
                    <a:pt x="920" y="54"/>
                    <a:pt x="777" y="1"/>
                    <a:pt x="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4;p64">
              <a:extLst>
                <a:ext uri="{FF2B5EF4-FFF2-40B4-BE49-F238E27FC236}">
                  <a16:creationId xmlns:a16="http://schemas.microsoft.com/office/drawing/2014/main" id="{BDF3F031-B3F0-4A9E-8D58-31E60293C8A5}"/>
                </a:ext>
              </a:extLst>
            </p:cNvPr>
            <p:cNvSpPr/>
            <p:nvPr/>
          </p:nvSpPr>
          <p:spPr>
            <a:xfrm>
              <a:off x="1125525" y="2326366"/>
              <a:ext cx="316036" cy="298097"/>
            </a:xfrm>
            <a:custGeom>
              <a:avLst/>
              <a:gdLst/>
              <a:ahLst/>
              <a:cxnLst/>
              <a:rect l="l" t="t" r="r" b="b"/>
              <a:pathLst>
                <a:path w="6906" h="6514" extrusionOk="0">
                  <a:moveTo>
                    <a:pt x="1767" y="3734"/>
                  </a:moveTo>
                  <a:lnTo>
                    <a:pt x="3079" y="5046"/>
                  </a:lnTo>
                  <a:lnTo>
                    <a:pt x="2677" y="5447"/>
                  </a:lnTo>
                  <a:lnTo>
                    <a:pt x="1366" y="4136"/>
                  </a:lnTo>
                  <a:lnTo>
                    <a:pt x="1767" y="3734"/>
                  </a:lnTo>
                  <a:close/>
                  <a:moveTo>
                    <a:pt x="4178" y="1"/>
                  </a:moveTo>
                  <a:cubicBezTo>
                    <a:pt x="3927" y="1"/>
                    <a:pt x="3710" y="75"/>
                    <a:pt x="3551" y="229"/>
                  </a:cubicBezTo>
                  <a:cubicBezTo>
                    <a:pt x="3418" y="371"/>
                    <a:pt x="3346" y="550"/>
                    <a:pt x="3328" y="764"/>
                  </a:cubicBezTo>
                  <a:cubicBezTo>
                    <a:pt x="3302" y="1079"/>
                    <a:pt x="3035" y="1308"/>
                    <a:pt x="2730" y="1308"/>
                  </a:cubicBezTo>
                  <a:cubicBezTo>
                    <a:pt x="2724" y="1308"/>
                    <a:pt x="2719" y="1308"/>
                    <a:pt x="2713" y="1308"/>
                  </a:cubicBezTo>
                  <a:cubicBezTo>
                    <a:pt x="2677" y="1306"/>
                    <a:pt x="2641" y="1306"/>
                    <a:pt x="2605" y="1306"/>
                  </a:cubicBezTo>
                  <a:cubicBezTo>
                    <a:pt x="1992" y="1306"/>
                    <a:pt x="1402" y="1521"/>
                    <a:pt x="955" y="1959"/>
                  </a:cubicBezTo>
                  <a:cubicBezTo>
                    <a:pt x="1" y="2914"/>
                    <a:pt x="99" y="4564"/>
                    <a:pt x="1178" y="5635"/>
                  </a:cubicBezTo>
                  <a:cubicBezTo>
                    <a:pt x="1756" y="6217"/>
                    <a:pt x="2502" y="6514"/>
                    <a:pt x="3217" y="6514"/>
                  </a:cubicBezTo>
                  <a:cubicBezTo>
                    <a:pt x="3827" y="6514"/>
                    <a:pt x="4414" y="6297"/>
                    <a:pt x="4854" y="5858"/>
                  </a:cubicBezTo>
                  <a:cubicBezTo>
                    <a:pt x="5318" y="5385"/>
                    <a:pt x="5532" y="4751"/>
                    <a:pt x="5505" y="4100"/>
                  </a:cubicBezTo>
                  <a:cubicBezTo>
                    <a:pt x="5496" y="3788"/>
                    <a:pt x="5728" y="3511"/>
                    <a:pt x="6049" y="3485"/>
                  </a:cubicBezTo>
                  <a:cubicBezTo>
                    <a:pt x="6263" y="3467"/>
                    <a:pt x="6442" y="3395"/>
                    <a:pt x="6585" y="3262"/>
                  </a:cubicBezTo>
                  <a:cubicBezTo>
                    <a:pt x="6906" y="2932"/>
                    <a:pt x="6879" y="2343"/>
                    <a:pt x="6558" y="1736"/>
                  </a:cubicBezTo>
                  <a:lnTo>
                    <a:pt x="4738" y="3556"/>
                  </a:lnTo>
                  <a:cubicBezTo>
                    <a:pt x="4675" y="3708"/>
                    <a:pt x="4595" y="3842"/>
                    <a:pt x="4479" y="3958"/>
                  </a:cubicBezTo>
                  <a:cubicBezTo>
                    <a:pt x="4256" y="4181"/>
                    <a:pt x="3962" y="4288"/>
                    <a:pt x="3667" y="4288"/>
                  </a:cubicBezTo>
                  <a:cubicBezTo>
                    <a:pt x="3373" y="4288"/>
                    <a:pt x="3079" y="4181"/>
                    <a:pt x="2856" y="3958"/>
                  </a:cubicBezTo>
                  <a:cubicBezTo>
                    <a:pt x="2409" y="3511"/>
                    <a:pt x="2409" y="2780"/>
                    <a:pt x="2856" y="2334"/>
                  </a:cubicBezTo>
                  <a:cubicBezTo>
                    <a:pt x="2971" y="2218"/>
                    <a:pt x="3105" y="2138"/>
                    <a:pt x="3248" y="2075"/>
                  </a:cubicBezTo>
                  <a:lnTo>
                    <a:pt x="5077" y="255"/>
                  </a:lnTo>
                  <a:cubicBezTo>
                    <a:pt x="4761" y="88"/>
                    <a:pt x="4450" y="1"/>
                    <a:pt x="4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95;p64">
              <a:extLst>
                <a:ext uri="{FF2B5EF4-FFF2-40B4-BE49-F238E27FC236}">
                  <a16:creationId xmlns:a16="http://schemas.microsoft.com/office/drawing/2014/main" id="{525B4012-3606-4147-BAE0-094F0F763B47}"/>
                </a:ext>
              </a:extLst>
            </p:cNvPr>
            <p:cNvSpPr/>
            <p:nvPr/>
          </p:nvSpPr>
          <p:spPr>
            <a:xfrm>
              <a:off x="1311687" y="2178827"/>
              <a:ext cx="273156" cy="273156"/>
            </a:xfrm>
            <a:custGeom>
              <a:avLst/>
              <a:gdLst/>
              <a:ahLst/>
              <a:cxnLst/>
              <a:rect l="l" t="t" r="r" b="b"/>
              <a:pathLst>
                <a:path w="5969" h="5969" extrusionOk="0">
                  <a:moveTo>
                    <a:pt x="3944" y="0"/>
                  </a:moveTo>
                  <a:lnTo>
                    <a:pt x="3542" y="410"/>
                  </a:lnTo>
                  <a:lnTo>
                    <a:pt x="3962" y="830"/>
                  </a:lnTo>
                  <a:lnTo>
                    <a:pt x="3534" y="1213"/>
                  </a:lnTo>
                  <a:lnTo>
                    <a:pt x="3025" y="705"/>
                  </a:lnTo>
                  <a:lnTo>
                    <a:pt x="2624" y="1106"/>
                  </a:lnTo>
                  <a:lnTo>
                    <a:pt x="3096" y="1588"/>
                  </a:lnTo>
                  <a:lnTo>
                    <a:pt x="2740" y="1909"/>
                  </a:lnTo>
                  <a:lnTo>
                    <a:pt x="3061" y="2230"/>
                  </a:lnTo>
                  <a:lnTo>
                    <a:pt x="1" y="5299"/>
                  </a:lnTo>
                  <a:cubicBezTo>
                    <a:pt x="144" y="5353"/>
                    <a:pt x="286" y="5442"/>
                    <a:pt x="411" y="5558"/>
                  </a:cubicBezTo>
                  <a:cubicBezTo>
                    <a:pt x="527" y="5683"/>
                    <a:pt x="616" y="5817"/>
                    <a:pt x="670" y="5968"/>
                  </a:cubicBezTo>
                  <a:lnTo>
                    <a:pt x="3739" y="2908"/>
                  </a:lnTo>
                  <a:lnTo>
                    <a:pt x="4060" y="3230"/>
                  </a:lnTo>
                  <a:lnTo>
                    <a:pt x="4381" y="2873"/>
                  </a:lnTo>
                  <a:lnTo>
                    <a:pt x="4863" y="3345"/>
                  </a:lnTo>
                  <a:lnTo>
                    <a:pt x="5264" y="2944"/>
                  </a:lnTo>
                  <a:lnTo>
                    <a:pt x="4756" y="2436"/>
                  </a:lnTo>
                  <a:lnTo>
                    <a:pt x="5139" y="2007"/>
                  </a:lnTo>
                  <a:lnTo>
                    <a:pt x="5559" y="2427"/>
                  </a:lnTo>
                  <a:lnTo>
                    <a:pt x="5969" y="2025"/>
                  </a:lnTo>
                  <a:lnTo>
                    <a:pt x="5514" y="1570"/>
                  </a:lnTo>
                  <a:lnTo>
                    <a:pt x="5710" y="1347"/>
                  </a:lnTo>
                  <a:lnTo>
                    <a:pt x="4622" y="259"/>
                  </a:lnTo>
                  <a:lnTo>
                    <a:pt x="4390" y="455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076;p64">
            <a:extLst>
              <a:ext uri="{FF2B5EF4-FFF2-40B4-BE49-F238E27FC236}">
                <a16:creationId xmlns:a16="http://schemas.microsoft.com/office/drawing/2014/main" id="{366BC7C6-D470-4902-8214-935974B63A52}"/>
              </a:ext>
            </a:extLst>
          </p:cNvPr>
          <p:cNvGrpSpPr/>
          <p:nvPr/>
        </p:nvGrpSpPr>
        <p:grpSpPr>
          <a:xfrm rot="563605">
            <a:off x="778959" y="4581246"/>
            <a:ext cx="445452" cy="445454"/>
            <a:chOff x="1854249" y="2802208"/>
            <a:chExt cx="445452" cy="445454"/>
          </a:xfrm>
        </p:grpSpPr>
        <p:sp>
          <p:nvSpPr>
            <p:cNvPr id="33" name="Google Shape;1077;p64">
              <a:extLst>
                <a:ext uri="{FF2B5EF4-FFF2-40B4-BE49-F238E27FC236}">
                  <a16:creationId xmlns:a16="http://schemas.microsoft.com/office/drawing/2014/main" id="{6F96E8F9-185A-4E4F-AB1C-13E3385FD820}"/>
                </a:ext>
              </a:extLst>
            </p:cNvPr>
            <p:cNvSpPr/>
            <p:nvPr/>
          </p:nvSpPr>
          <p:spPr>
            <a:xfrm>
              <a:off x="1949801" y="2802208"/>
              <a:ext cx="349900" cy="428291"/>
            </a:xfrm>
            <a:custGeom>
              <a:avLst/>
              <a:gdLst/>
              <a:ahLst/>
              <a:cxnLst/>
              <a:rect l="l" t="t" r="r" b="b"/>
              <a:pathLst>
                <a:path w="7646" h="9359" extrusionOk="0">
                  <a:moveTo>
                    <a:pt x="4184" y="0"/>
                  </a:moveTo>
                  <a:lnTo>
                    <a:pt x="3783" y="402"/>
                  </a:lnTo>
                  <a:lnTo>
                    <a:pt x="4042" y="670"/>
                  </a:lnTo>
                  <a:cubicBezTo>
                    <a:pt x="4149" y="1865"/>
                    <a:pt x="3729" y="3060"/>
                    <a:pt x="2864" y="3917"/>
                  </a:cubicBezTo>
                  <a:lnTo>
                    <a:pt x="536" y="6254"/>
                  </a:lnTo>
                  <a:cubicBezTo>
                    <a:pt x="179" y="6611"/>
                    <a:pt x="0" y="7075"/>
                    <a:pt x="0" y="7539"/>
                  </a:cubicBezTo>
                  <a:cubicBezTo>
                    <a:pt x="0" y="8003"/>
                    <a:pt x="179" y="8475"/>
                    <a:pt x="536" y="8823"/>
                  </a:cubicBezTo>
                  <a:cubicBezTo>
                    <a:pt x="892" y="9180"/>
                    <a:pt x="1356" y="9359"/>
                    <a:pt x="1820" y="9359"/>
                  </a:cubicBezTo>
                  <a:cubicBezTo>
                    <a:pt x="2284" y="9359"/>
                    <a:pt x="2748" y="9180"/>
                    <a:pt x="3105" y="8823"/>
                  </a:cubicBezTo>
                  <a:lnTo>
                    <a:pt x="4827" y="7102"/>
                  </a:lnTo>
                  <a:cubicBezTo>
                    <a:pt x="5184" y="6754"/>
                    <a:pt x="5362" y="6281"/>
                    <a:pt x="5362" y="5817"/>
                  </a:cubicBezTo>
                  <a:cubicBezTo>
                    <a:pt x="5362" y="5380"/>
                    <a:pt x="5201" y="4943"/>
                    <a:pt x="4898" y="4604"/>
                  </a:cubicBezTo>
                  <a:cubicBezTo>
                    <a:pt x="4532" y="4800"/>
                    <a:pt x="4220" y="5068"/>
                    <a:pt x="3943" y="5371"/>
                  </a:cubicBezTo>
                  <a:cubicBezTo>
                    <a:pt x="4193" y="5594"/>
                    <a:pt x="4202" y="6013"/>
                    <a:pt x="3961" y="6254"/>
                  </a:cubicBezTo>
                  <a:lnTo>
                    <a:pt x="2248" y="7967"/>
                  </a:lnTo>
                  <a:cubicBezTo>
                    <a:pt x="2133" y="8083"/>
                    <a:pt x="1976" y="8141"/>
                    <a:pt x="1820" y="8141"/>
                  </a:cubicBezTo>
                  <a:cubicBezTo>
                    <a:pt x="1664" y="8141"/>
                    <a:pt x="1508" y="8083"/>
                    <a:pt x="1392" y="7967"/>
                  </a:cubicBezTo>
                  <a:cubicBezTo>
                    <a:pt x="1160" y="7744"/>
                    <a:pt x="1151" y="7351"/>
                    <a:pt x="1392" y="7111"/>
                  </a:cubicBezTo>
                  <a:lnTo>
                    <a:pt x="3720" y="4782"/>
                  </a:lnTo>
                  <a:cubicBezTo>
                    <a:pt x="4485" y="4018"/>
                    <a:pt x="5547" y="3580"/>
                    <a:pt x="6625" y="3580"/>
                  </a:cubicBezTo>
                  <a:cubicBezTo>
                    <a:pt x="6742" y="3580"/>
                    <a:pt x="6859" y="3585"/>
                    <a:pt x="6977" y="3596"/>
                  </a:cubicBezTo>
                  <a:lnTo>
                    <a:pt x="7235" y="3863"/>
                  </a:lnTo>
                  <a:lnTo>
                    <a:pt x="7646" y="3462"/>
                  </a:lnTo>
                  <a:lnTo>
                    <a:pt x="4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78;p64">
              <a:extLst>
                <a:ext uri="{FF2B5EF4-FFF2-40B4-BE49-F238E27FC236}">
                  <a16:creationId xmlns:a16="http://schemas.microsoft.com/office/drawing/2014/main" id="{90AE19B7-4078-4543-BB01-3B603A2BF20B}"/>
                </a:ext>
              </a:extLst>
            </p:cNvPr>
            <p:cNvSpPr/>
            <p:nvPr/>
          </p:nvSpPr>
          <p:spPr>
            <a:xfrm>
              <a:off x="1988974" y="2948375"/>
              <a:ext cx="63747" cy="63701"/>
            </a:xfrm>
            <a:custGeom>
              <a:avLst/>
              <a:gdLst/>
              <a:ahLst/>
              <a:cxnLst/>
              <a:rect l="l" t="t" r="r" b="b"/>
              <a:pathLst>
                <a:path w="1393" h="1392" extrusionOk="0">
                  <a:moveTo>
                    <a:pt x="402" y="0"/>
                  </a:moveTo>
                  <a:lnTo>
                    <a:pt x="1" y="402"/>
                  </a:lnTo>
                  <a:lnTo>
                    <a:pt x="331" y="732"/>
                  </a:lnTo>
                  <a:lnTo>
                    <a:pt x="108" y="964"/>
                  </a:lnTo>
                  <a:lnTo>
                    <a:pt x="536" y="1392"/>
                  </a:lnTo>
                  <a:lnTo>
                    <a:pt x="1392" y="535"/>
                  </a:lnTo>
                  <a:lnTo>
                    <a:pt x="964" y="107"/>
                  </a:lnTo>
                  <a:lnTo>
                    <a:pt x="741" y="33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79;p64">
              <a:extLst>
                <a:ext uri="{FF2B5EF4-FFF2-40B4-BE49-F238E27FC236}">
                  <a16:creationId xmlns:a16="http://schemas.microsoft.com/office/drawing/2014/main" id="{BE2AB10E-7487-41FA-80F6-7652F64F881D}"/>
                </a:ext>
              </a:extLst>
            </p:cNvPr>
            <p:cNvSpPr/>
            <p:nvPr/>
          </p:nvSpPr>
          <p:spPr>
            <a:xfrm>
              <a:off x="1854249" y="3138611"/>
              <a:ext cx="84569" cy="109052"/>
            </a:xfrm>
            <a:custGeom>
              <a:avLst/>
              <a:gdLst/>
              <a:ahLst/>
              <a:cxnLst/>
              <a:rect l="l" t="t" r="r" b="b"/>
              <a:pathLst>
                <a:path w="1848" h="2383" extrusionOk="0">
                  <a:moveTo>
                    <a:pt x="1526" y="0"/>
                  </a:moveTo>
                  <a:lnTo>
                    <a:pt x="661" y="857"/>
                  </a:lnTo>
                  <a:lnTo>
                    <a:pt x="402" y="598"/>
                  </a:lnTo>
                  <a:lnTo>
                    <a:pt x="1" y="1000"/>
                  </a:lnTo>
                  <a:lnTo>
                    <a:pt x="1384" y="2382"/>
                  </a:lnTo>
                  <a:lnTo>
                    <a:pt x="1785" y="1981"/>
                  </a:lnTo>
                  <a:lnTo>
                    <a:pt x="1526" y="1713"/>
                  </a:lnTo>
                  <a:lnTo>
                    <a:pt x="1848" y="1392"/>
                  </a:lnTo>
                  <a:cubicBezTo>
                    <a:pt x="1633" y="1035"/>
                    <a:pt x="1517" y="616"/>
                    <a:pt x="1517" y="188"/>
                  </a:cubicBezTo>
                  <a:cubicBezTo>
                    <a:pt x="1517" y="125"/>
                    <a:pt x="1517" y="63"/>
                    <a:pt x="15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80;p64">
              <a:extLst>
                <a:ext uri="{FF2B5EF4-FFF2-40B4-BE49-F238E27FC236}">
                  <a16:creationId xmlns:a16="http://schemas.microsoft.com/office/drawing/2014/main" id="{FDD3478A-EA53-47E8-BF0F-CDE5A2A08D35}"/>
                </a:ext>
              </a:extLst>
            </p:cNvPr>
            <p:cNvSpPr/>
            <p:nvPr/>
          </p:nvSpPr>
          <p:spPr>
            <a:xfrm>
              <a:off x="1914702" y="3022236"/>
              <a:ext cx="64113" cy="65806"/>
            </a:xfrm>
            <a:custGeom>
              <a:avLst/>
              <a:gdLst/>
              <a:ahLst/>
              <a:cxnLst/>
              <a:rect l="l" t="t" r="r" b="b"/>
              <a:pathLst>
                <a:path w="1401" h="1438" extrusionOk="0">
                  <a:moveTo>
                    <a:pt x="411" y="1"/>
                  </a:moveTo>
                  <a:lnTo>
                    <a:pt x="0" y="402"/>
                  </a:lnTo>
                  <a:lnTo>
                    <a:pt x="339" y="741"/>
                  </a:lnTo>
                  <a:lnTo>
                    <a:pt x="107" y="964"/>
                  </a:lnTo>
                  <a:lnTo>
                    <a:pt x="580" y="1437"/>
                  </a:lnTo>
                  <a:cubicBezTo>
                    <a:pt x="669" y="1294"/>
                    <a:pt x="776" y="1161"/>
                    <a:pt x="901" y="1045"/>
                  </a:cubicBezTo>
                  <a:lnTo>
                    <a:pt x="1401" y="536"/>
                  </a:lnTo>
                  <a:lnTo>
                    <a:pt x="973" y="108"/>
                  </a:lnTo>
                  <a:lnTo>
                    <a:pt x="741" y="340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5">
            <a:extLst>
              <a:ext uri="{FF2B5EF4-FFF2-40B4-BE49-F238E27FC236}">
                <a16:creationId xmlns:a16="http://schemas.microsoft.com/office/drawing/2014/main" id="{5E00F2D7-6280-4C5C-AA2E-4F54E55FD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2" t="17548" r="8763"/>
          <a:stretch/>
        </p:blipFill>
        <p:spPr>
          <a:xfrm>
            <a:off x="217698" y="1032475"/>
            <a:ext cx="4354302" cy="277421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5"/>
          <p:cNvSpPr txBox="1">
            <a:spLocks noGrp="1"/>
          </p:cNvSpPr>
          <p:nvPr>
            <p:ph type="title"/>
          </p:nvPr>
        </p:nvSpPr>
        <p:spPr>
          <a:xfrm>
            <a:off x="1532586" y="77273"/>
            <a:ext cx="6526944" cy="4443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3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  <a:endParaRPr sz="2300" b="1" dirty="0"/>
          </a:p>
        </p:txBody>
      </p:sp>
      <p:sp>
        <p:nvSpPr>
          <p:cNvPr id="421" name="Google Shape;421;p45"/>
          <p:cNvSpPr txBox="1">
            <a:spLocks noGrp="1"/>
          </p:cNvSpPr>
          <p:nvPr>
            <p:ph type="body" idx="1"/>
          </p:nvPr>
        </p:nvSpPr>
        <p:spPr>
          <a:xfrm>
            <a:off x="1371600" y="521596"/>
            <a:ext cx="6599583" cy="2323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театральных постановок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22" name="Google Shape;422;p4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955" r="26960"/>
          <a:stretch/>
        </p:blipFill>
        <p:spPr>
          <a:xfrm>
            <a:off x="7566337" y="3406462"/>
            <a:ext cx="1545465" cy="1659765"/>
          </a:xfrm>
          <a:prstGeom prst="round2SameRect">
            <a:avLst>
              <a:gd name="adj1" fmla="val 49582"/>
              <a:gd name="adj2" fmla="val 0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0129A8-D52A-4552-B4F4-0EB59A5AD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793" y="1066197"/>
            <a:ext cx="3628340" cy="25118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A7F0B2-F110-4B1E-A959-A4B1AD41BCD7}"/>
              </a:ext>
            </a:extLst>
          </p:cNvPr>
          <p:cNvSpPr/>
          <p:nvPr/>
        </p:nvSpPr>
        <p:spPr>
          <a:xfrm>
            <a:off x="140426" y="3908064"/>
            <a:ext cx="43543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французской сказки на новый лад «Красная шапочка и Вирус волка»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D656BB7-8730-40E1-A6AA-7B7F70B3E9EC}"/>
              </a:ext>
            </a:extLst>
          </p:cNvPr>
          <p:cNvSpPr/>
          <p:nvPr/>
        </p:nvSpPr>
        <p:spPr>
          <a:xfrm rot="10800000" flipV="1">
            <a:off x="4770782" y="3890299"/>
            <a:ext cx="2795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показом сказки «Емеля»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045BDFE-CD48-4CFF-A41E-40CD82514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69"/>
          <a:stretch/>
        </p:blipFill>
        <p:spPr>
          <a:xfrm>
            <a:off x="917780" y="1531827"/>
            <a:ext cx="7065442" cy="3358226"/>
          </a:xfrm>
          <a:prstGeom prst="rect">
            <a:avLst/>
          </a:prstGeom>
        </p:spPr>
      </p:pic>
      <p:sp>
        <p:nvSpPr>
          <p:cNvPr id="299" name="Google Shape;299;p35"/>
          <p:cNvSpPr txBox="1">
            <a:spLocks noGrp="1"/>
          </p:cNvSpPr>
          <p:nvPr>
            <p:ph type="title" idx="8"/>
          </p:nvPr>
        </p:nvSpPr>
        <p:spPr>
          <a:xfrm>
            <a:off x="546651" y="253446"/>
            <a:ext cx="8010939" cy="1048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молодежи с ОВЗ театральной студии «Преодоление» ЦКиД «Восход» </a:t>
            </a:r>
            <a:b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Фестивале творчества людей с ограниченными возможностями здоровья </a:t>
            </a:r>
            <a:b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«Мне через сердце виден мир» в номинации «Театральное творчество» </a:t>
            </a:r>
            <a:b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показом французской сказки на новый лад «Красная шапочка и Вирус волка»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ge Acting Workshop by Slidesgo">
  <a:themeElements>
    <a:clrScheme name="Simple Light">
      <a:dk1>
        <a:srgbClr val="F9B48A"/>
      </a:dk1>
      <a:lt1>
        <a:srgbClr val="000000"/>
      </a:lt1>
      <a:dk2>
        <a:srgbClr val="F7E0D4"/>
      </a:dk2>
      <a:lt2>
        <a:srgbClr val="B40F0F"/>
      </a:lt2>
      <a:accent1>
        <a:srgbClr val="D51A1A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7E0D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813</Words>
  <Application>Microsoft Office PowerPoint</Application>
  <PresentationFormat>Экран (16:9)</PresentationFormat>
  <Paragraphs>51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Bebas Neue</vt:lpstr>
      <vt:lpstr>Gabriola</vt:lpstr>
      <vt:lpstr>Palanquin</vt:lpstr>
      <vt:lpstr>Philosopher</vt:lpstr>
      <vt:lpstr>Times New Roman</vt:lpstr>
      <vt:lpstr>Stage Acting Workshop by Slidesgo</vt:lpstr>
      <vt:lpstr>           Проект «Творчество без границ»  </vt:lpstr>
      <vt:lpstr>Цель и задачи проекта</vt:lpstr>
      <vt:lpstr>Целевая аудитория</vt:lpstr>
      <vt:lpstr>Создание театральной студии «Преодоление» для молодежи с ОВЗ. Проведение руководителем театральной студии занятий с воспитанниками.</vt:lpstr>
      <vt:lpstr>Занятия с воспитанниками театральной студии «Преодоление» продолжаются…. </vt:lpstr>
      <vt:lpstr>Старшая группа народного коллектива театральной студии «ТЭСТ»  ЦКиД «Восход» обладатель Гран-при за спектакль «Заброшка» Международного Фестиваля-конкурса «ЭнеРгия Звезд»</vt:lpstr>
      <vt:lpstr>Репетиции театральной студии «Преодоление» ЦКиД «Восход»</vt:lpstr>
      <vt:lpstr>Результаты проекта</vt:lpstr>
      <vt:lpstr>Участие молодежи с ОВЗ театральной студии «Преодоление» ЦКиД «Восход»  в Фестивале творчества людей с ограниченными возможностями здоровья  «Мне через сердце виден мир» в номинации «Театральное творчество»  с показом французской сказки на новый лад «Красная шапочка и Вирус волка»</vt:lpstr>
      <vt:lpstr>Участие воспитанников театральной студии «Преодоление» ЦКиД «Восход» в Межрегиональном театральном фестивале-конкурсе  «Магический мир театра» для детей и молодежи с ограниченными возможностями здоровья с показом французской сказки на новый лад «Красная шапочка и Вирус волка». Лауреаты III степени</vt:lpstr>
      <vt:lpstr>Участие воспитанников театральной студии «Преодоление» ЦКиД «Восход»  в ХII Межрегиональном инклюзивном фестивале-конкурсе  «Мы вместе!».  III место в номинации «Театральное творчество»  спектакль «Здравствуй, Ёлка! Новый год»</vt:lpstr>
      <vt:lpstr>Инклюзивные театральные постановки воспитанников театральной студии «Преодоление» ЦКиД «Восход» и старшей группы народного коллектива театральной студии «ТЭСТ» ЦКиД «Восход» </vt:lpstr>
      <vt:lpstr>Дальнейшее развитие проекта </vt:lpstr>
      <vt:lpstr> 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Stage Acting Workshop</dc:title>
  <cp:lastModifiedBy>User</cp:lastModifiedBy>
  <cp:revision>54</cp:revision>
  <dcterms:modified xsi:type="dcterms:W3CDTF">2024-05-27T06:32:13Z</dcterms:modified>
</cp:coreProperties>
</file>