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915" y="621665"/>
            <a:ext cx="10533380" cy="2387600"/>
          </a:xfr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lang="ru-RU" altLang="en-US">
                <a:latin typeface="Adventure" panose="02000503020000020003" charset="0"/>
                <a:cs typeface="Adventure" panose="02000503020000020003" charset="0"/>
              </a:rPr>
              <a:t>Добровольческое агенство «Звёздный»</a:t>
            </a:r>
            <a:endParaRPr lang="ru-RU" altLang="en-US">
              <a:latin typeface="Adventure" panose="02000503020000020003" charset="0"/>
              <a:cs typeface="Adventure" panose="02000503020000020003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5255" y="5694045"/>
            <a:ext cx="2225040" cy="742950"/>
          </a:xfrm>
        </p:spPr>
        <p:style>
          <a:lnRef idx="0">
            <a:srgbClr val="FFFFFF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>
            <a:normAutofit lnSpcReduction="10000"/>
          </a:bodyPr>
          <a:p>
            <a:r>
              <a:rPr lang="ru-RU" altLang="en-US">
                <a:solidFill>
                  <a:schemeClr val="tx1"/>
                </a:solidFill>
                <a:latin typeface="Adventure" panose="02000503020000020003" charset="0"/>
                <a:cs typeface="Adventure" panose="02000503020000020003" charset="0"/>
              </a:rPr>
              <a:t>Ермаковский района</a:t>
            </a:r>
            <a:endParaRPr lang="ru-RU" altLang="en-US">
              <a:solidFill>
                <a:schemeClr val="tx1"/>
              </a:solidFill>
              <a:latin typeface="Adventure" panose="02000503020000020003" charset="0"/>
              <a:cs typeface="Adventure" panose="02000503020000020003" charset="0"/>
            </a:endParaRPr>
          </a:p>
        </p:txBody>
      </p:sp>
      <p:pic>
        <p:nvPicPr>
          <p:cNvPr id="4" name="Picture 3" descr="b3c91c8d-069b-5f1e-87bd-6adaddaeb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3510" y="2924810"/>
            <a:ext cx="4682490" cy="3512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r>
              <a:rPr lang="ru-RU" altLang="en-US">
                <a:latin typeface="Adventure" panose="02000503020000020003" charset="0"/>
                <a:cs typeface="Adventure" panose="02000503020000020003" charset="0"/>
              </a:rPr>
              <a:t>Описание:</a:t>
            </a:r>
            <a:endParaRPr lang="ru-RU" altLang="en-US">
              <a:latin typeface="Adventure" panose="02000503020000020003" charset="0"/>
              <a:cs typeface="Adventure" panose="020005030200000200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rgbClr val="FFFFFF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r>
              <a:rPr lang="en-US">
                <a:solidFill>
                  <a:schemeClr val="tx1"/>
                </a:solidFill>
              </a:rPr>
              <a:t>Добровольческое агентство "Звёздный" занимается добровольческой деятельностью: адресная помощь семьям бойцов специальной военной операции, многодетным семьям, инвалидам и малообеспеченным, уборка памятных мест в Ермаковском районе, организация различных профориентационных акций</a:t>
            </a:r>
            <a:r>
              <a:rPr lang="ru-RU" altLang="en-US">
                <a:solidFill>
                  <a:schemeClr val="tx1"/>
                </a:solidFill>
              </a:rPr>
              <a:t>, различные квартирники для молодёжи.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r>
              <a:rPr lang="ru-RU" altLang="en-US">
                <a:latin typeface="Adventure" panose="02000503020000020003" charset="0"/>
                <a:cs typeface="Adventure" panose="02000503020000020003" charset="0"/>
              </a:rPr>
              <a:t>Результаты:</a:t>
            </a:r>
            <a:endParaRPr lang="ru-RU" altLang="en-US">
              <a:latin typeface="Adventure" panose="02000503020000020003" charset="0"/>
              <a:cs typeface="Adventure" panose="020005030200000200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rgbClr val="FFFFFF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r>
              <a:rPr lang="en-US">
                <a:solidFill>
                  <a:schemeClr val="tx1"/>
                </a:solidFill>
                <a:uFillTx/>
              </a:rPr>
              <a:t>Помощь семьям бойцов СВО - более 50-ти семей;</a:t>
            </a:r>
            <a:endParaRPr lang="en-US">
              <a:solidFill>
                <a:schemeClr val="tx1"/>
              </a:solidFill>
              <a:uFillTx/>
            </a:endParaRPr>
          </a:p>
          <a:p>
            <a:r>
              <a:rPr lang="ru-RU" altLang="en-US">
                <a:solidFill>
                  <a:schemeClr val="tx1"/>
                </a:solidFill>
                <a:uFillTx/>
              </a:rPr>
              <a:t>Проведены различные субботники на территории Ермаковского района;</a:t>
            </a:r>
            <a:endParaRPr lang="en-US">
              <a:solidFill>
                <a:schemeClr val="tx1"/>
              </a:solidFill>
              <a:uFillTx/>
            </a:endParaRPr>
          </a:p>
          <a:p>
            <a:r>
              <a:rPr lang="en-US">
                <a:solidFill>
                  <a:schemeClr val="tx1"/>
                </a:solidFill>
                <a:uFillTx/>
              </a:rPr>
              <a:t>Организовано множество профориентационных акций;</a:t>
            </a:r>
            <a:endParaRPr lang="en-US">
              <a:solidFill>
                <a:schemeClr val="tx1"/>
              </a:solidFill>
              <a:uFillTx/>
            </a:endParaRPr>
          </a:p>
          <a:p>
            <a:r>
              <a:rPr lang="en-US">
                <a:solidFill>
                  <a:schemeClr val="tx1"/>
                </a:solidFill>
                <a:uFillTx/>
              </a:rPr>
              <a:t>Победа в краевом конкурсе "Территория Красноярский край" с проектом "Правнуки чтят и помнят".</a:t>
            </a:r>
            <a:endParaRPr lang="en-US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575" y="322580"/>
            <a:ext cx="3964305" cy="1078865"/>
          </a:xfrm>
        </p:spPr>
        <p:txBody>
          <a:bodyPr>
            <a:normAutofit/>
          </a:bodyPr>
          <a:p>
            <a:r>
              <a:rPr lang="ru-RU" altLang="en-US" b="1">
                <a:solidFill>
                  <a:schemeClr val="bg1"/>
                </a:solidFill>
              </a:rPr>
              <a:t>Субботники</a:t>
            </a:r>
            <a:endParaRPr lang="ru-RU" alt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ZiCS2B9TPH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215" y="3834130"/>
            <a:ext cx="1564640" cy="2086610"/>
          </a:xfrm>
          <a:prstGeom prst="rect">
            <a:avLst/>
          </a:prstGeom>
        </p:spPr>
      </p:pic>
      <p:pic>
        <p:nvPicPr>
          <p:cNvPr id="6" name="Picture 5" descr="8FuamloC33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200025"/>
            <a:ext cx="2075180" cy="1557020"/>
          </a:xfrm>
          <a:prstGeom prst="rect">
            <a:avLst/>
          </a:prstGeom>
        </p:spPr>
      </p:pic>
      <p:pic>
        <p:nvPicPr>
          <p:cNvPr id="7" name="Picture 6" descr="zdPQAjaoJD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30" y="4812665"/>
            <a:ext cx="2726690" cy="2045335"/>
          </a:xfrm>
          <a:prstGeom prst="rect">
            <a:avLst/>
          </a:prstGeom>
        </p:spPr>
      </p:pic>
      <p:sp>
        <p:nvSpPr>
          <p:cNvPr id="8" name="Content Placeholder 7"/>
          <p:cNvSpPr/>
          <p:nvPr>
            <p:ph idx="1"/>
          </p:nvPr>
        </p:nvSpPr>
        <p:spPr>
          <a:xfrm flipV="1">
            <a:off x="11277600" y="1814830"/>
            <a:ext cx="76200" cy="76200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85" y="105410"/>
            <a:ext cx="4727575" cy="1377315"/>
          </a:xfrm>
        </p:spPr>
        <p:txBody>
          <a:bodyPr>
            <a:normAutofit/>
          </a:bodyPr>
          <a:p>
            <a:r>
              <a:rPr lang="ru-RU" altLang="en-US" b="1">
                <a:solidFill>
                  <a:schemeClr val="bg1"/>
                </a:solidFill>
              </a:rPr>
              <a:t>Адресная помощь</a:t>
            </a:r>
            <a:endParaRPr lang="ru-RU" alt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4Ml5uc43Ku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113530"/>
            <a:ext cx="1995170" cy="2660015"/>
          </a:xfrm>
          <a:prstGeom prst="rect">
            <a:avLst/>
          </a:prstGeom>
        </p:spPr>
      </p:pic>
      <p:pic>
        <p:nvPicPr>
          <p:cNvPr id="5" name="Picture 4" descr="y1Z9WMO_GR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5" y="105410"/>
            <a:ext cx="1917065" cy="2555875"/>
          </a:xfrm>
          <a:prstGeom prst="rect">
            <a:avLst/>
          </a:prstGeom>
        </p:spPr>
      </p:pic>
      <p:pic>
        <p:nvPicPr>
          <p:cNvPr id="7" name="Picture 6" descr="ZwD8Ded3q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0" y="3296920"/>
            <a:ext cx="2322195" cy="3096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365" y="256540"/>
            <a:ext cx="4420870" cy="1308735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</a:rPr>
              <a:t>Профориентация:</a:t>
            </a:r>
            <a:endParaRPr lang="ru-RU" alt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TCFV66Qy3S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6540"/>
            <a:ext cx="3056890" cy="2292985"/>
          </a:xfrm>
          <a:prstGeom prst="rect">
            <a:avLst/>
          </a:prstGeom>
        </p:spPr>
      </p:pic>
      <p:pic>
        <p:nvPicPr>
          <p:cNvPr id="7" name="Picture 6" descr="QZuMwtXdkd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440" y="256540"/>
            <a:ext cx="1291590" cy="1722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WPS Presentation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a_SimplerStrs</vt:lpstr>
      <vt:lpstr>1979</vt:lpstr>
      <vt:lpstr>Adventure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Добровольческое агенство «Звёздный»</dc:title>
  <dc:creator/>
  <cp:lastModifiedBy>Максим</cp:lastModifiedBy>
  <cp:revision>1</cp:revision>
  <dcterms:created xsi:type="dcterms:W3CDTF">2024-09-16T03:29:23Z</dcterms:created>
  <dcterms:modified xsi:type="dcterms:W3CDTF">2024-09-16T03:29:23Z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7D7BF9FA7947492B9CEF7D26180764CB_13</vt:lpwstr>
  </property>
  <property fmtid="{D5CDD505-2E9C-101B-9397-08002B2CF9AE}" pid="3" name="KSOProductBuildVer">
    <vt:lpwstr>1033-12.2.0.13472</vt:lpwstr>
  </property>
</Properties>
</file>