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65" r:id="rId3"/>
    <p:sldId id="256" r:id="rId4"/>
    <p:sldId id="267" r:id="rId5"/>
    <p:sldId id="257" r:id="rId6"/>
    <p:sldId id="268" r:id="rId7"/>
    <p:sldId id="259" r:id="rId8"/>
    <p:sldId id="260" r:id="rId9"/>
    <p:sldId id="261" r:id="rId10"/>
    <p:sldId id="263" r:id="rId11"/>
    <p:sldId id="269" r:id="rId12"/>
    <p:sldId id="264" r:id="rId13"/>
    <p:sldId id="270" r:id="rId14"/>
    <p:sldId id="271" r:id="rId15"/>
    <p:sldId id="272" r:id="rId16"/>
    <p:sldId id="266" r:id="rId17"/>
    <p:sldId id="273" r:id="rId18"/>
  </p:sldIdLst>
  <p:sldSz cx="12192000" cy="6858000"/>
  <p:notesSz cx="6858000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-404" y="88"/>
      </p:cViewPr>
      <p:guideLst>
        <p:guide orient="horz" pos="217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00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00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5293" y="1247378"/>
            <a:ext cx="5987415" cy="336792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802406"/>
            <a:ext cx="5486400" cy="39292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78342"/>
            <a:ext cx="2971800" cy="500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78342"/>
            <a:ext cx="2971800" cy="500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C83E-E6F0-4E5B-A32C-D6EAA5FECE8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800E-8F08-450D-854E-A1E1BD44403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C83E-E6F0-4E5B-A32C-D6EAA5FECE8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800E-8F08-450D-854E-A1E1BD44403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C83E-E6F0-4E5B-A32C-D6EAA5FECE8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800E-8F08-450D-854E-A1E1BD44403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C83E-E6F0-4E5B-A32C-D6EAA5FECE8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800E-8F08-450D-854E-A1E1BD44403F}" type="slidenum">
              <a:rPr lang="ru-RU" smtClean="0"/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C83E-E6F0-4E5B-A32C-D6EAA5FECE8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800E-8F08-450D-854E-A1E1BD44403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C83E-E6F0-4E5B-A32C-D6EAA5FECE8E}" type="datetimeFigureOut">
              <a:rPr lang="ru-RU" smtClean="0"/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800E-8F08-450D-854E-A1E1BD44403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C83E-E6F0-4E5B-A32C-D6EAA5FECE8E}" type="datetimeFigureOut">
              <a:rPr lang="ru-RU" smtClean="0"/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800E-8F08-450D-854E-A1E1BD44403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C83E-E6F0-4E5B-A32C-D6EAA5FECE8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800E-8F08-450D-854E-A1E1BD44403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C83E-E6F0-4E5B-A32C-D6EAA5FECE8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800E-8F08-450D-854E-A1E1BD44403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C83E-E6F0-4E5B-A32C-D6EAA5FECE8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800E-8F08-450D-854E-A1E1BD44403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C83E-E6F0-4E5B-A32C-D6EAA5FECE8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800E-8F08-450D-854E-A1E1BD44403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C83E-E6F0-4E5B-A32C-D6EAA5FECE8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800E-8F08-450D-854E-A1E1BD44403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C83E-E6F0-4E5B-A32C-D6EAA5FECE8E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800E-8F08-450D-854E-A1E1BD44403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C83E-E6F0-4E5B-A32C-D6EAA5FECE8E}" type="datetimeFigureOut">
              <a:rPr lang="ru-RU" smtClean="0"/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800E-8F08-450D-854E-A1E1BD44403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C83E-E6F0-4E5B-A32C-D6EAA5FECE8E}" type="datetimeFigureOut">
              <a:rPr lang="ru-RU" smtClean="0"/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800E-8F08-450D-854E-A1E1BD44403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C83E-E6F0-4E5B-A32C-D6EAA5FECE8E}" type="datetimeFigureOut">
              <a:rPr lang="ru-RU" smtClean="0"/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800E-8F08-450D-854E-A1E1BD44403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0C83E-E6F0-4E5B-A32C-D6EAA5FECE8E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E800E-8F08-450D-854E-A1E1BD44403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4.png"/><Relationship Id="rId20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2.png"/><Relationship Id="rId18" Type="http://schemas.openxmlformats.org/officeDocument/2006/relationships/image" Target="../media/image1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110C83E-E6F0-4E5B-A32C-D6EAA5FECE8E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E800E-8F08-450D-854E-A1E1BD44403F}" type="slidenum">
              <a:rPr lang="ru-RU" smtClean="0"/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eg"/><Relationship Id="rId8" Type="http://schemas.openxmlformats.org/officeDocument/2006/relationships/image" Target="../media/image45.jpeg"/><Relationship Id="rId7" Type="http://schemas.openxmlformats.org/officeDocument/2006/relationships/image" Target="../media/image44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49.jpeg"/><Relationship Id="rId11" Type="http://schemas.openxmlformats.org/officeDocument/2006/relationships/image" Target="../media/image48.jpeg"/><Relationship Id="rId10" Type="http://schemas.openxmlformats.org/officeDocument/2006/relationships/image" Target="../media/image47.jpeg"/><Relationship Id="rId1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image" Target="../media/image14.jpeg"/><Relationship Id="rId7" Type="http://schemas.openxmlformats.org/officeDocument/2006/relationships/image" Target="../media/image13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7.jpeg"/><Relationship Id="rId7" Type="http://schemas.openxmlformats.org/officeDocument/2006/relationships/image" Target="../media/image26.jpe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34.png"/><Relationship Id="rId14" Type="http://schemas.openxmlformats.org/officeDocument/2006/relationships/image" Target="../media/image33.png"/><Relationship Id="rId13" Type="http://schemas.openxmlformats.org/officeDocument/2006/relationships/image" Target="../media/image32.png"/><Relationship Id="rId12" Type="http://schemas.openxmlformats.org/officeDocument/2006/relationships/image" Target="../media/image31.png"/><Relationship Id="rId11" Type="http://schemas.openxmlformats.org/officeDocument/2006/relationships/image" Target="../media/image30.jpeg"/><Relationship Id="rId10" Type="http://schemas.openxmlformats.org/officeDocument/2006/relationships/image" Target="../media/image29.jpe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3763" y="1696097"/>
            <a:ext cx="7510569" cy="41502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0043" y="529035"/>
            <a:ext cx="9221821" cy="595089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2223" y="641838"/>
            <a:ext cx="8946541" cy="5864469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декабре 2023 года АНО Добровольческий центр «Сила Добра03» стали лауреатом Национальной премии благотворительного фонда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СВОим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». За ударную, практически круглосуточную работу, центр удостоен звания «Лучшая волонтерская организация Республики Бурятия 2023 года».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Центром с октября 2022 года изготовлено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более: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450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бронежилетов, 1800 тактических поясов,  7000 маскировочных сетей, маскировочные костюмы «Леший» для снайперов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разведки, 5000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тактических подсумков нескольких видов,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1200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тактических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носилок,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700 эвакуационных строп.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Всего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данный момент разработано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наименований изделий военной амуниции.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Деятельность центра осуществляется за счет пожертвований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неравнодушных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граждан.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34" y="255395"/>
            <a:ext cx="2882204" cy="28822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974" y="2457980"/>
            <a:ext cx="1609831" cy="16098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24" y="220226"/>
            <a:ext cx="1623646" cy="16236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18" y="2454004"/>
            <a:ext cx="1613807" cy="16138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794" y="2454004"/>
            <a:ext cx="1623646" cy="16236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475" y="220226"/>
            <a:ext cx="1637881" cy="16378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607" y="4590395"/>
            <a:ext cx="1613807" cy="16138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549" y="2454004"/>
            <a:ext cx="1613807" cy="161380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672" y="225041"/>
            <a:ext cx="1633066" cy="163306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02" y="4677943"/>
            <a:ext cx="1642905" cy="164290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9" y="220226"/>
            <a:ext cx="1623646" cy="16236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>
            <a:fillRect/>
          </a:stretch>
        </p:blipFill>
        <p:spPr>
          <a:xfrm>
            <a:off x="4266711" y="4128772"/>
            <a:ext cx="3772331" cy="261315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Прямоугольник 1"/>
          <p:cNvSpPr/>
          <p:nvPr/>
        </p:nvSpPr>
        <p:spPr>
          <a:xfrm>
            <a:off x="3838569" y="3280074"/>
            <a:ext cx="4246880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ЭТО ЛИШЬ ЧАСТЬ</a:t>
            </a:r>
            <a:endParaRPr lang="ru-RU" sz="2000" b="0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ru-RU" sz="20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ОТШИТОЙ АМУНИЦИИ</a:t>
            </a:r>
            <a:endParaRPr lang="ru-RU" sz="2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916" y="272757"/>
            <a:ext cx="11464824" cy="6371235"/>
          </a:xfrm>
          <a:solidFill>
            <a:schemeClr val="bg2">
              <a:lumMod val="75000"/>
            </a:schemeClr>
          </a:solidFill>
        </p:spPr>
        <p:txBody>
          <a:bodyPr numCol="3">
            <a:normAutofit fontScale="25000"/>
          </a:bodyPr>
          <a:lstStyle/>
          <a:p>
            <a:pPr>
              <a:buFont typeface="+mj-lt"/>
              <a:buAutoNum type="arabicPeriod"/>
            </a:pPr>
            <a:r>
              <a:rPr lang="ru-RU" sz="7200" dirty="0" err="1">
                <a:latin typeface="Arial" panose="020B0604020202020204" pitchFamily="34" charset="0"/>
                <a:cs typeface="Arial" panose="020B0604020202020204" pitchFamily="34" charset="0"/>
              </a:rPr>
              <a:t>Плитник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Защита шеи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Защита плеч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 err="1">
                <a:latin typeface="Arial" panose="020B0604020202020204" pitchFamily="34" charset="0"/>
                <a:cs typeface="Arial" panose="020B0604020202020204" pitchFamily="34" charset="0"/>
              </a:rPr>
              <a:t>Напашник</a:t>
            </a: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 3 вида (</a:t>
            </a:r>
            <a:r>
              <a:rPr lang="ru-RU" sz="7200" dirty="0" err="1">
                <a:latin typeface="Arial" panose="020B0604020202020204" pitchFamily="34" charset="0"/>
                <a:cs typeface="Arial" panose="020B0604020202020204" pitchFamily="34" charset="0"/>
              </a:rPr>
              <a:t>цельнокройный</a:t>
            </a: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7200" dirty="0" err="1">
                <a:latin typeface="Arial" panose="020B0604020202020204" pitchFamily="34" charset="0"/>
                <a:cs typeface="Arial" panose="020B0604020202020204" pitchFamily="34" charset="0"/>
              </a:rPr>
              <a:t>трехлистник</a:t>
            </a: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, малый </a:t>
            </a:r>
            <a:r>
              <a:rPr lang="ru-RU" sz="7200" dirty="0" err="1">
                <a:latin typeface="Arial" panose="020B0604020202020204" pitchFamily="34" charset="0"/>
                <a:cs typeface="Arial" panose="020B0604020202020204" pitchFamily="34" charset="0"/>
              </a:rPr>
              <a:t>напашник</a:t>
            </a: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Тактический пояс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Подсумок для сброса магазинов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Подсумок АК-1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Подсумок АК-2 (30 п)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Подсумок АК3(45 п)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Подсумок для рации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 err="1">
                <a:latin typeface="Arial" panose="020B0604020202020204" pitchFamily="34" charset="0"/>
                <a:cs typeface="Arial" panose="020B0604020202020204" pitchFamily="34" charset="0"/>
              </a:rPr>
              <a:t>Подгранатник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Подсумок СВД (Снайперская винтовка Драгунова)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Подсумок для коробки ПКМ(7,62)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Подсумок под тактические носилки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Подсумок под турникет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103312" y="450813"/>
            <a:ext cx="8946541" cy="4195481"/>
          </a:xfrm>
        </p:spPr>
        <p:txBody>
          <a:bodyPr>
            <a:normAutofit fontScale="25000"/>
          </a:bodyPr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Аптечка 1, 2, 3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Тактические носилки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Эвакуационная стропа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Костюм «Леший»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Короб «Учебная материальная База»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Пятиточечник малый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Пятиточечник большой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Раскладные </a:t>
            </a: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коврики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Балаклава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Снуд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Подшлемник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Кепка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Маскировочная сеть ( «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</a:t>
            </a: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», галстучки, гирлянда)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Окопные свечи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Повязки «свой-чужой»</a:t>
            </a:r>
            <a:endParaRPr lang="ru-RU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altLang="en-US" sz="7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103312" y="1410933"/>
            <a:ext cx="8946541" cy="4195481"/>
          </a:xfrm>
        </p:spPr>
        <p:txBody>
          <a:bodyPr>
            <a:normAutofit/>
          </a:bodyPr>
          <a:p>
            <a:pPr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Трусы на липучках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Бриджи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Мешочки для оберега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Набедренники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Фиксатор для турникета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Шевроны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Чехол на аппарат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Илизарова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Ремень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патронташ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12 калибр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>
              <a:buFont typeface="+mj-lt"/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и мн.др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26" y="307907"/>
            <a:ext cx="2183625" cy="34127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302" y="3035030"/>
            <a:ext cx="2080792" cy="35895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579" y="307907"/>
            <a:ext cx="2191624" cy="34127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647" y="3379231"/>
            <a:ext cx="1904081" cy="32453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44" y="3092451"/>
            <a:ext cx="2110973" cy="35320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4" y="252918"/>
            <a:ext cx="2031877" cy="346773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photo_1_2025-06-21_13-03-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1785" y="3538855"/>
            <a:ext cx="2304415" cy="3073400"/>
          </a:xfrm>
          <a:prstGeom prst="rect">
            <a:avLst/>
          </a:prstGeom>
        </p:spPr>
      </p:pic>
      <p:pic>
        <p:nvPicPr>
          <p:cNvPr id="5" name="Изображение 4" descr="photo_6_2025-06-21_13-03-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320" y="1517015"/>
            <a:ext cx="2868295" cy="3824605"/>
          </a:xfrm>
          <a:prstGeom prst="rect">
            <a:avLst/>
          </a:prstGeom>
        </p:spPr>
      </p:pic>
      <p:pic>
        <p:nvPicPr>
          <p:cNvPr id="6" name="Изображение 5" descr="photo_5_2025-06-21_13-03-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830" y="2634615"/>
            <a:ext cx="1983740" cy="2645410"/>
          </a:xfrm>
          <a:prstGeom prst="rect">
            <a:avLst/>
          </a:prstGeom>
        </p:spPr>
      </p:pic>
      <p:pic>
        <p:nvPicPr>
          <p:cNvPr id="7" name="Изображение 6" descr="photo_4_2025-06-21_13-03-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4032885"/>
            <a:ext cx="3439160" cy="2579370"/>
          </a:xfrm>
          <a:prstGeom prst="rect">
            <a:avLst/>
          </a:prstGeom>
        </p:spPr>
      </p:pic>
      <p:pic>
        <p:nvPicPr>
          <p:cNvPr id="8" name="Изображение 7" descr="photo_3_2025-06-21_13-03-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785" y="248285"/>
            <a:ext cx="2385695" cy="3180715"/>
          </a:xfrm>
          <a:prstGeom prst="rect">
            <a:avLst/>
          </a:prstGeom>
        </p:spPr>
      </p:pic>
      <p:pic>
        <p:nvPicPr>
          <p:cNvPr id="9" name="Изображение 8" descr="photo_2_2025-06-21_13-03-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570" y="594995"/>
            <a:ext cx="2408555" cy="32118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4868" y="1387286"/>
            <a:ext cx="9383949" cy="462063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4802" y="1629828"/>
            <a:ext cx="9144000" cy="413425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Добровольческий центр «Сила Добра 03» Республики Бурятия, начал свою деятельность с 1 октября 2022 года, в апреле 2023 г получено свидетельство о регистрации в ЕГРЮЛ. 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центра востребована и актуальна в сложившейся социально-экономической обстановке страны. </a:t>
            </a:r>
            <a:endPara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Правительство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Бурятии совместно с  Администрацией города оказывает многостороннюю помощь и поддержку центру, в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оплачивая расходы по содержанию помещений центра, информационное освещение деятельности в СМИ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1328" y="1595708"/>
            <a:ext cx="9182910" cy="391706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9512" y="1988278"/>
            <a:ext cx="8946541" cy="3131925"/>
          </a:xfrm>
        </p:spPr>
        <p:txBody>
          <a:bodyPr>
            <a:normAutofit/>
          </a:bodyPr>
          <a:lstStyle/>
          <a:p>
            <a:r>
              <a:rPr lang="ru-RU" sz="216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Основной ежедневной задачей </a:t>
            </a:r>
            <a:r>
              <a:rPr lang="ru-RU" sz="2160" dirty="0">
                <a:latin typeface="Arial" panose="020B0604020202020204" pitchFamily="34" charset="0"/>
                <a:cs typeface="Arial" panose="020B0604020202020204" pitchFamily="34" charset="0"/>
              </a:rPr>
              <a:t>центра является изготовление, на безвозмездной основе, военной экипировки для военнослужащих находящихся в зоне специальной военной операции. </a:t>
            </a:r>
            <a:endParaRPr lang="ru-RU" sz="216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160" dirty="0" smtClean="0">
                <a:latin typeface="Arial" panose="020B0604020202020204" pitchFamily="34" charset="0"/>
                <a:cs typeface="Arial" panose="020B0604020202020204" pitchFamily="34" charset="0"/>
              </a:rPr>
              <a:t>Пошив </a:t>
            </a:r>
            <a:r>
              <a:rPr lang="ru-RU" sz="2160" dirty="0">
                <a:latin typeface="Arial" panose="020B0604020202020204" pitchFamily="34" charset="0"/>
                <a:cs typeface="Arial" panose="020B0604020202020204" pitchFamily="34" charset="0"/>
              </a:rPr>
              <a:t>изделий в цехах центра идет в 2-3 рабочих смены.</a:t>
            </a:r>
            <a:endParaRPr lang="ru-RU" sz="216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16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9" y="449904"/>
            <a:ext cx="2655651" cy="199173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59" y="2611905"/>
            <a:ext cx="2412098" cy="18090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244" y="448732"/>
            <a:ext cx="1563371" cy="20844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897" y="2920643"/>
            <a:ext cx="1998625" cy="133241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" r="18738"/>
          <a:stretch>
            <a:fillRect/>
          </a:stretch>
        </p:blipFill>
        <p:spPr>
          <a:xfrm>
            <a:off x="363820" y="4877083"/>
            <a:ext cx="2688077" cy="17051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73" y="448732"/>
            <a:ext cx="1902576" cy="18878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907" y="448732"/>
            <a:ext cx="1905556" cy="190132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874" y="2611905"/>
            <a:ext cx="1846584" cy="24621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448" y="329918"/>
            <a:ext cx="1949219" cy="29238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7659" y="4725439"/>
            <a:ext cx="2937626" cy="21087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50860" y="5268220"/>
            <a:ext cx="2289598" cy="14404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0779" y="4129619"/>
            <a:ext cx="4077601" cy="2915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75637" y="3369843"/>
            <a:ext cx="5793122" cy="6436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4868" y="2003898"/>
            <a:ext cx="9234355" cy="408917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4760" y="2227580"/>
            <a:ext cx="8946515" cy="3611880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Готовые изделия отправляются в зону СВО и выдаются военнослужащим безвозмездно. На постоянной основе изделия АНО ДЦ «Сила Добра 03» поставляется в следующие воинские подразделения – 37 гвардейская мотострелковая бригада, 5 гвардейская танковая бригада, 11 гвардейская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десантно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-штурмовая бригада 24, 30, 31, 35, 36 армии (ВВО), 102, 103 бригады, ОМОН МВД РФ, погранвойска, ЧВК «Вагнер»,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Кяхтинский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гарнизон, «Шторм», батальон «Байкал» и др.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безвозмездно работают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150 волонтеров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работники организаций, студенты и неравнодушные жители города.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0587" y="515566"/>
            <a:ext cx="9182911" cy="5943600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9952" y="680783"/>
            <a:ext cx="8946541" cy="56420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Приходят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десятки, сотни военнослужащих, стараемся им помочь. Амуницию, маскировочные сети, маскхалаты передаем бойцам, отправляем на передовую. Есть чувство ответственности за общее дело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Ощущаем поддержку правительства республики, главы Бурятии Алексея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Цыденова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а также депутатов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председателя Народного Хурала Владимира Анатольевича,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горсовета,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администрации г. Улан-Удэ,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вузов,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ссузов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школ,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ТОСов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Бурятии.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два года работы центра для 5-й гвардейской танковой армии, 11-й гвардейской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десантно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-штурмовой бригады,  30, 37 гвардейских мотострелковых бригад и других частей более 20 тысяч предметов военного оснащения, десятки тысяч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масксетей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окопных свечей. Отправили нашим землякам множество посылок с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сухпайками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медикаментами, жгутами, опознавательными повязками, многим другим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5" y="213868"/>
            <a:ext cx="3164919" cy="237368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261" y="220052"/>
            <a:ext cx="1835641" cy="23675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985" y="213868"/>
            <a:ext cx="3046816" cy="22851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39" y="5279031"/>
            <a:ext cx="1943353" cy="14575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5" b="10648"/>
          <a:stretch>
            <a:fillRect/>
          </a:stretch>
        </p:blipFill>
        <p:spPr>
          <a:xfrm>
            <a:off x="1867804" y="2812929"/>
            <a:ext cx="2539268" cy="19016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" t="29952" r="6350" b="394"/>
          <a:stretch>
            <a:fillRect/>
          </a:stretch>
        </p:blipFill>
        <p:spPr>
          <a:xfrm>
            <a:off x="6044939" y="2814703"/>
            <a:ext cx="2928000" cy="172016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2" b="15220"/>
          <a:stretch>
            <a:fillRect/>
          </a:stretch>
        </p:blipFill>
        <p:spPr>
          <a:xfrm>
            <a:off x="8850934" y="213868"/>
            <a:ext cx="3053431" cy="22851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4"/>
          <a:stretch>
            <a:fillRect/>
          </a:stretch>
        </p:blipFill>
        <p:spPr>
          <a:xfrm>
            <a:off x="2464340" y="5279031"/>
            <a:ext cx="1207400" cy="14575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t="36312" r="16746" b="34184"/>
          <a:stretch>
            <a:fillRect/>
          </a:stretch>
        </p:blipFill>
        <p:spPr>
          <a:xfrm>
            <a:off x="3890188" y="5199574"/>
            <a:ext cx="1672683" cy="15126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6308" y="3156780"/>
            <a:ext cx="2033081" cy="13553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12423" y="3117456"/>
            <a:ext cx="1827165" cy="12181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09061" y="2587557"/>
            <a:ext cx="1714962" cy="25273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03998" y="5199574"/>
            <a:ext cx="2218483" cy="14934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62678" y="5114868"/>
            <a:ext cx="3450635" cy="16216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7308" y="2970554"/>
            <a:ext cx="1571753" cy="20557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425" y="797668"/>
            <a:ext cx="8445921" cy="51986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425" y="927362"/>
            <a:ext cx="8510835" cy="49412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Участник СВО Саян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Гергенов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создал сам чертежи, лекала подсумков. Теперь, по образцам из Бурятии, их шьют по всей России.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 лекалам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Саяна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 на основе своих наработок, Владимир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Дамбаевич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вместе добровольцами, стал шить уже самостоятельно не только подсумки, но и  бронежилеты с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кевларом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тактические пояса, аптечки,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напашники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наплечники  и др.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Волонтеры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 всех концов Улан-Удэ приходят на Пищевую, 10а, КСК ЗММК,  51 павильон, ул. Пушкина, 8а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А также к нам присоединяются колледжи города Улан-Удэ.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246" y="645642"/>
            <a:ext cx="2454856" cy="1922864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328" y="2728454"/>
            <a:ext cx="1733494" cy="173349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174" y="4620210"/>
            <a:ext cx="2584928" cy="172531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3311" y="1112321"/>
            <a:ext cx="9153727" cy="518297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2818" y="1242709"/>
            <a:ext cx="9184091" cy="49221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Высокую оценку труду волонтёров  дали - полномочный представитель президента России в ДФО Юрий Трутнев, первый заместитель Генерального прокурора РФ Михаил Демешин, адмирал, командующий Тихоокеанским флотом Сергей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Авакянц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др. 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Многогранная деятельность "Сила Добра 03" отмечена высокими наградами, почетными грамотами, благодарственными письмами партнеров - правительства Республики Бурятии, Народного Хурала Республики Бурятии, Улан-Удэнского городского Совета депутатов, администрации города Улан-Удэ, Российского благотворительного фонда "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СВОим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", БРО партии "Единая Россия", АНО "Боевое братство", командования 11-й гвардейской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десантно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-штурмовой дивизии, 5-й гвардейской танковой армии, 37-й гвардейской мотострелковой бригады и других формирований, организаций.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Ион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4833</Words>
  <Application>WPS Presentation</Application>
  <PresentationFormat>Произвольный</PresentationFormat>
  <Paragraphs>82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8" baseType="lpstr">
      <vt:lpstr>Arial</vt:lpstr>
      <vt:lpstr>SimSun</vt:lpstr>
      <vt:lpstr>Wingdings</vt:lpstr>
      <vt:lpstr>Wingdings 3</vt:lpstr>
      <vt:lpstr>Symbol</vt:lpstr>
      <vt:lpstr>Arial</vt:lpstr>
      <vt:lpstr>Microsoft YaHei</vt:lpstr>
      <vt:lpstr>Arial Unicode MS</vt:lpstr>
      <vt:lpstr>Century Gothic</vt:lpstr>
      <vt:lpstr>Calibri</vt:lpstr>
      <vt:lpstr>Arial Black</vt:lpstr>
      <vt:lpstr>Ион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41</cp:revision>
  <cp:lastPrinted>2024-12-01T10:35:00Z</cp:lastPrinted>
  <dcterms:created xsi:type="dcterms:W3CDTF">2024-09-06T05:08:00Z</dcterms:created>
  <dcterms:modified xsi:type="dcterms:W3CDTF">2025-06-21T05:05:33Z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50E0A631DA08463AAA49491618EB0EE2_13</vt:lpwstr>
  </property>
  <property fmtid="{D5CDD505-2E9C-101B-9397-08002B2CF9AE}" pid="3" name="KSOProductBuildVer">
    <vt:lpwstr>1049-12.2.0.21546</vt:lpwstr>
  </property>
</Properties>
</file>