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856E3-21DF-48D3-9CFA-07072DA10FD1}" v="6" dt="2026-03-24T14:04:47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najuk1@gmail.com" userId="d661fbcf81db92f8" providerId="LiveId" clId="{A81FB540-D895-4E0B-85A8-6DA87EEE98BD}"/>
    <pc:docChg chg="undo custSel addSld delSld modSld">
      <pc:chgData name="grinajuk1@gmail.com" userId="d661fbcf81db92f8" providerId="LiveId" clId="{A81FB540-D895-4E0B-85A8-6DA87EEE98BD}" dt="2026-03-30T12:00:30.868" v="438" actId="47"/>
      <pc:docMkLst>
        <pc:docMk/>
      </pc:docMkLst>
      <pc:sldChg chg="addSp delSp modSp new mod">
        <pc:chgData name="grinajuk1@gmail.com" userId="d661fbcf81db92f8" providerId="LiveId" clId="{A81FB540-D895-4E0B-85A8-6DA87EEE98BD}" dt="2026-03-30T11:36:48.733" v="351" actId="1076"/>
        <pc:sldMkLst>
          <pc:docMk/>
          <pc:sldMk cId="3352078201" sldId="256"/>
        </pc:sldMkLst>
        <pc:spChg chg="mod">
          <ac:chgData name="grinajuk1@gmail.com" userId="d661fbcf81db92f8" providerId="LiveId" clId="{A81FB540-D895-4E0B-85A8-6DA87EEE98BD}" dt="2026-03-30T11:36:21.967" v="337" actId="121"/>
          <ac:spMkLst>
            <pc:docMk/>
            <pc:sldMk cId="3352078201" sldId="256"/>
            <ac:spMk id="2" creationId="{406138DB-DC75-235D-89CE-913C1B657DD5}"/>
          </ac:spMkLst>
        </pc:spChg>
        <pc:spChg chg="add mod">
          <ac:chgData name="grinajuk1@gmail.com" userId="d661fbcf81db92f8" providerId="LiveId" clId="{A81FB540-D895-4E0B-85A8-6DA87EEE98BD}" dt="2026-03-30T11:36:48.733" v="351" actId="1076"/>
          <ac:spMkLst>
            <pc:docMk/>
            <pc:sldMk cId="3352078201" sldId="256"/>
            <ac:spMk id="4" creationId="{82721C63-CF9E-7065-1545-FFFBA391E987}"/>
          </ac:spMkLst>
        </pc:spChg>
      </pc:sldChg>
      <pc:sldChg chg="addSp delSp modSp new mod">
        <pc:chgData name="grinajuk1@gmail.com" userId="d661fbcf81db92f8" providerId="LiveId" clId="{A81FB540-D895-4E0B-85A8-6DA87EEE98BD}" dt="2026-03-30T11:38:09.069" v="372" actId="1076"/>
        <pc:sldMkLst>
          <pc:docMk/>
          <pc:sldMk cId="3519011740" sldId="257"/>
        </pc:sldMkLst>
        <pc:spChg chg="mod">
          <ac:chgData name="grinajuk1@gmail.com" userId="d661fbcf81db92f8" providerId="LiveId" clId="{A81FB540-D895-4E0B-85A8-6DA87EEE98BD}" dt="2026-03-30T11:37:28.605" v="357" actId="1076"/>
          <ac:spMkLst>
            <pc:docMk/>
            <pc:sldMk cId="3519011740" sldId="257"/>
            <ac:spMk id="2" creationId="{449E3477-2C5E-8243-9F69-6B1AB15F502C}"/>
          </ac:spMkLst>
        </pc:spChg>
        <pc:spChg chg="mod">
          <ac:chgData name="grinajuk1@gmail.com" userId="d661fbcf81db92f8" providerId="LiveId" clId="{A81FB540-D895-4E0B-85A8-6DA87EEE98BD}" dt="2026-03-30T11:37:54.148" v="368" actId="14100"/>
          <ac:spMkLst>
            <pc:docMk/>
            <pc:sldMk cId="3519011740" sldId="257"/>
            <ac:spMk id="3" creationId="{48A93970-47FA-7FE2-B225-86F5F5C91ECA}"/>
          </ac:spMkLst>
        </pc:spChg>
        <pc:picChg chg="add del mod">
          <ac:chgData name="grinajuk1@gmail.com" userId="d661fbcf81db92f8" providerId="LiveId" clId="{A81FB540-D895-4E0B-85A8-6DA87EEE98BD}" dt="2026-03-30T11:37:55.415" v="369" actId="478"/>
          <ac:picMkLst>
            <pc:docMk/>
            <pc:sldMk cId="3519011740" sldId="257"/>
            <ac:picMk id="4" creationId="{2FF83046-782E-7FCB-8582-24E6C21E3DA1}"/>
          </ac:picMkLst>
        </pc:picChg>
        <pc:picChg chg="add mod">
          <ac:chgData name="grinajuk1@gmail.com" userId="d661fbcf81db92f8" providerId="LiveId" clId="{A81FB540-D895-4E0B-85A8-6DA87EEE98BD}" dt="2026-03-30T11:38:09.069" v="372" actId="1076"/>
          <ac:picMkLst>
            <pc:docMk/>
            <pc:sldMk cId="3519011740" sldId="257"/>
            <ac:picMk id="6" creationId="{6623CDF5-B48A-78C0-530C-976E655A2215}"/>
          </ac:picMkLst>
        </pc:picChg>
      </pc:sldChg>
      <pc:sldChg chg="addSp delSp modSp add del mod">
        <pc:chgData name="grinajuk1@gmail.com" userId="d661fbcf81db92f8" providerId="LiveId" clId="{A81FB540-D895-4E0B-85A8-6DA87EEE98BD}" dt="2026-03-30T11:57:53.569" v="396" actId="47"/>
        <pc:sldMkLst>
          <pc:docMk/>
          <pc:sldMk cId="3857940894" sldId="258"/>
        </pc:sldMkLst>
        <pc:spChg chg="mod">
          <ac:chgData name="grinajuk1@gmail.com" userId="d661fbcf81db92f8" providerId="LiveId" clId="{A81FB540-D895-4E0B-85A8-6DA87EEE98BD}" dt="2026-03-30T11:57:47.457" v="395" actId="20577"/>
          <ac:spMkLst>
            <pc:docMk/>
            <pc:sldMk cId="3857940894" sldId="258"/>
            <ac:spMk id="2" creationId="{A7E85754-990F-2720-0B08-B11C4BCEE093}"/>
          </ac:spMkLst>
        </pc:spChg>
        <pc:spChg chg="mod">
          <ac:chgData name="grinajuk1@gmail.com" userId="d661fbcf81db92f8" providerId="LiveId" clId="{A81FB540-D895-4E0B-85A8-6DA87EEE98BD}" dt="2026-03-30T11:57:32.678" v="383" actId="20577"/>
          <ac:spMkLst>
            <pc:docMk/>
            <pc:sldMk cId="3857940894" sldId="258"/>
            <ac:spMk id="3" creationId="{7FF8B8EF-C8A8-826D-A223-04B6F556AA35}"/>
          </ac:spMkLst>
        </pc:spChg>
        <pc:picChg chg="add del mod">
          <ac:chgData name="grinajuk1@gmail.com" userId="d661fbcf81db92f8" providerId="LiveId" clId="{A81FB540-D895-4E0B-85A8-6DA87EEE98BD}" dt="2026-03-30T11:57:01.052" v="375" actId="478"/>
          <ac:picMkLst>
            <pc:docMk/>
            <pc:sldMk cId="3857940894" sldId="258"/>
            <ac:picMk id="5" creationId="{977DB00B-C9D1-FCC5-C7B0-0122A3DE006A}"/>
          </ac:picMkLst>
        </pc:picChg>
      </pc:sldChg>
      <pc:sldChg chg="addSp delSp modSp add mod">
        <pc:chgData name="grinajuk1@gmail.com" userId="d661fbcf81db92f8" providerId="LiveId" clId="{A81FB540-D895-4E0B-85A8-6DA87EEE98BD}" dt="2026-03-30T11:58:43.766" v="410" actId="1076"/>
        <pc:sldMkLst>
          <pc:docMk/>
          <pc:sldMk cId="3237947304" sldId="259"/>
        </pc:sldMkLst>
        <pc:spChg chg="del mod">
          <ac:chgData name="grinajuk1@gmail.com" userId="d661fbcf81db92f8" providerId="LiveId" clId="{A81FB540-D895-4E0B-85A8-6DA87EEE98BD}" dt="2026-03-30T11:58:06.361" v="398" actId="478"/>
          <ac:spMkLst>
            <pc:docMk/>
            <pc:sldMk cId="3237947304" sldId="259"/>
            <ac:spMk id="2" creationId="{0C55E484-259D-69EF-8993-692CFB74266C}"/>
          </ac:spMkLst>
        </pc:spChg>
        <pc:spChg chg="del mod">
          <ac:chgData name="grinajuk1@gmail.com" userId="d661fbcf81db92f8" providerId="LiveId" clId="{A81FB540-D895-4E0B-85A8-6DA87EEE98BD}" dt="2026-03-30T11:58:08.027" v="399" actId="478"/>
          <ac:spMkLst>
            <pc:docMk/>
            <pc:sldMk cId="3237947304" sldId="259"/>
            <ac:spMk id="3" creationId="{6B5BC145-9B2A-7A6D-2F55-2E8A8C32ABFB}"/>
          </ac:spMkLst>
        </pc:spChg>
        <pc:spChg chg="add del mod">
          <ac:chgData name="grinajuk1@gmail.com" userId="d661fbcf81db92f8" providerId="LiveId" clId="{A81FB540-D895-4E0B-85A8-6DA87EEE98BD}" dt="2026-03-30T11:58:08.977" v="400" actId="478"/>
          <ac:spMkLst>
            <pc:docMk/>
            <pc:sldMk cId="3237947304" sldId="259"/>
            <ac:spMk id="6" creationId="{51A6A180-CF57-847F-E2C4-1E16185B7BDF}"/>
          </ac:spMkLst>
        </pc:spChg>
        <pc:spChg chg="add del mod">
          <ac:chgData name="grinajuk1@gmail.com" userId="d661fbcf81db92f8" providerId="LiveId" clId="{A81FB540-D895-4E0B-85A8-6DA87EEE98BD}" dt="2026-03-30T11:58:11.782" v="401" actId="478"/>
          <ac:spMkLst>
            <pc:docMk/>
            <pc:sldMk cId="3237947304" sldId="259"/>
            <ac:spMk id="8" creationId="{6833A361-A4FC-D912-829D-43BD79C9C2B9}"/>
          </ac:spMkLst>
        </pc:spChg>
        <pc:picChg chg="add del mod">
          <ac:chgData name="grinajuk1@gmail.com" userId="d661fbcf81db92f8" providerId="LiveId" clId="{A81FB540-D895-4E0B-85A8-6DA87EEE98BD}" dt="2026-03-30T11:58:04.496" v="397" actId="478"/>
          <ac:picMkLst>
            <pc:docMk/>
            <pc:sldMk cId="3237947304" sldId="259"/>
            <ac:picMk id="4" creationId="{7510C790-868C-8CB4-2B43-5610F262B300}"/>
          </ac:picMkLst>
        </pc:picChg>
        <pc:picChg chg="add mod modCrop">
          <ac:chgData name="grinajuk1@gmail.com" userId="d661fbcf81db92f8" providerId="LiveId" clId="{A81FB540-D895-4E0B-85A8-6DA87EEE98BD}" dt="2026-03-30T11:58:43.766" v="410" actId="1076"/>
          <ac:picMkLst>
            <pc:docMk/>
            <pc:sldMk cId="3237947304" sldId="259"/>
            <ac:picMk id="10" creationId="{72A4BBA3-9511-1B25-68C2-39F1A8462DCD}"/>
          </ac:picMkLst>
        </pc:picChg>
      </pc:sldChg>
      <pc:sldChg chg="addSp delSp modSp add mod">
        <pc:chgData name="grinajuk1@gmail.com" userId="d661fbcf81db92f8" providerId="LiveId" clId="{A81FB540-D895-4E0B-85A8-6DA87EEE98BD}" dt="2026-03-30T11:59:23.494" v="422" actId="1076"/>
        <pc:sldMkLst>
          <pc:docMk/>
          <pc:sldMk cId="3402525696" sldId="260"/>
        </pc:sldMkLst>
        <pc:spChg chg="del mod">
          <ac:chgData name="grinajuk1@gmail.com" userId="d661fbcf81db92f8" providerId="LiveId" clId="{A81FB540-D895-4E0B-85A8-6DA87EEE98BD}" dt="2026-03-30T11:58:59.826" v="412" actId="478"/>
          <ac:spMkLst>
            <pc:docMk/>
            <pc:sldMk cId="3402525696" sldId="260"/>
            <ac:spMk id="2" creationId="{E448A502-B156-65CF-DC94-362521B7CF74}"/>
          </ac:spMkLst>
        </pc:spChg>
        <pc:spChg chg="del mod">
          <ac:chgData name="grinajuk1@gmail.com" userId="d661fbcf81db92f8" providerId="LiveId" clId="{A81FB540-D895-4E0B-85A8-6DA87EEE98BD}" dt="2026-03-30T11:59:03.051" v="414" actId="478"/>
          <ac:spMkLst>
            <pc:docMk/>
            <pc:sldMk cId="3402525696" sldId="260"/>
            <ac:spMk id="3" creationId="{787C6F93-38A6-94C6-2753-7B350AFD25E8}"/>
          </ac:spMkLst>
        </pc:spChg>
        <pc:spChg chg="add del mod">
          <ac:chgData name="grinajuk1@gmail.com" userId="d661fbcf81db92f8" providerId="LiveId" clId="{A81FB540-D895-4E0B-85A8-6DA87EEE98BD}" dt="2026-03-30T11:59:01.751" v="413" actId="478"/>
          <ac:spMkLst>
            <pc:docMk/>
            <pc:sldMk cId="3402525696" sldId="260"/>
            <ac:spMk id="6" creationId="{AB8164FF-EA8E-13A6-C4C2-26906408EECB}"/>
          </ac:spMkLst>
        </pc:spChg>
        <pc:spChg chg="add del mod">
          <ac:chgData name="grinajuk1@gmail.com" userId="d661fbcf81db92f8" providerId="LiveId" clId="{A81FB540-D895-4E0B-85A8-6DA87EEE98BD}" dt="2026-03-30T11:59:04.388" v="415" actId="478"/>
          <ac:spMkLst>
            <pc:docMk/>
            <pc:sldMk cId="3402525696" sldId="260"/>
            <ac:spMk id="8" creationId="{7D457BAC-219D-542B-6F06-299B69AC4148}"/>
          </ac:spMkLst>
        </pc:spChg>
        <pc:picChg chg="add del mod">
          <ac:chgData name="grinajuk1@gmail.com" userId="d661fbcf81db92f8" providerId="LiveId" clId="{A81FB540-D895-4E0B-85A8-6DA87EEE98BD}" dt="2026-03-30T11:58:58.227" v="411" actId="478"/>
          <ac:picMkLst>
            <pc:docMk/>
            <pc:sldMk cId="3402525696" sldId="260"/>
            <ac:picMk id="5" creationId="{985F3CE7-D681-C6F7-2505-E20F064B4E69}"/>
          </ac:picMkLst>
        </pc:picChg>
        <pc:picChg chg="add mod modCrop">
          <ac:chgData name="grinajuk1@gmail.com" userId="d661fbcf81db92f8" providerId="LiveId" clId="{A81FB540-D895-4E0B-85A8-6DA87EEE98BD}" dt="2026-03-30T11:59:23.494" v="422" actId="1076"/>
          <ac:picMkLst>
            <pc:docMk/>
            <pc:sldMk cId="3402525696" sldId="260"/>
            <ac:picMk id="10" creationId="{DDFD4BA0-4E56-EE8D-458F-B26139CBE449}"/>
          </ac:picMkLst>
        </pc:picChg>
      </pc:sldChg>
      <pc:sldChg chg="addSp delSp modSp new mod">
        <pc:chgData name="grinajuk1@gmail.com" userId="d661fbcf81db92f8" providerId="LiveId" clId="{A81FB540-D895-4E0B-85A8-6DA87EEE98BD}" dt="2026-03-30T12:00:07.654" v="434" actId="1076"/>
        <pc:sldMkLst>
          <pc:docMk/>
          <pc:sldMk cId="2829748666" sldId="261"/>
        </pc:sldMkLst>
        <pc:spChg chg="del mod">
          <ac:chgData name="grinajuk1@gmail.com" userId="d661fbcf81db92f8" providerId="LiveId" clId="{A81FB540-D895-4E0B-85A8-6DA87EEE98BD}" dt="2026-03-30T11:59:27.146" v="423" actId="478"/>
          <ac:spMkLst>
            <pc:docMk/>
            <pc:sldMk cId="2829748666" sldId="261"/>
            <ac:spMk id="2" creationId="{87DFFC33-C36B-CE12-BA63-10AEC01433DC}"/>
          </ac:spMkLst>
        </pc:spChg>
        <pc:spChg chg="del mod">
          <ac:chgData name="grinajuk1@gmail.com" userId="d661fbcf81db92f8" providerId="LiveId" clId="{A81FB540-D895-4E0B-85A8-6DA87EEE98BD}" dt="2026-03-30T11:59:30.110" v="426" actId="478"/>
          <ac:spMkLst>
            <pc:docMk/>
            <pc:sldMk cId="2829748666" sldId="261"/>
            <ac:spMk id="3" creationId="{F70D42FD-D350-8D3F-8AF2-014E53A070E8}"/>
          </ac:spMkLst>
        </pc:spChg>
        <pc:spChg chg="add del mod">
          <ac:chgData name="grinajuk1@gmail.com" userId="d661fbcf81db92f8" providerId="LiveId" clId="{A81FB540-D895-4E0B-85A8-6DA87EEE98BD}" dt="2026-03-30T11:59:28.100" v="424" actId="478"/>
          <ac:spMkLst>
            <pc:docMk/>
            <pc:sldMk cId="2829748666" sldId="261"/>
            <ac:spMk id="6" creationId="{57F4EFFD-266B-B64B-A373-11C8E0502AD2}"/>
          </ac:spMkLst>
        </pc:spChg>
        <pc:spChg chg="add del mod">
          <ac:chgData name="grinajuk1@gmail.com" userId="d661fbcf81db92f8" providerId="LiveId" clId="{A81FB540-D895-4E0B-85A8-6DA87EEE98BD}" dt="2026-03-30T11:59:31.211" v="427" actId="478"/>
          <ac:spMkLst>
            <pc:docMk/>
            <pc:sldMk cId="2829748666" sldId="261"/>
            <ac:spMk id="8" creationId="{247D668D-310C-5640-36AB-86986FBB4C99}"/>
          </ac:spMkLst>
        </pc:spChg>
        <pc:picChg chg="add del mod">
          <ac:chgData name="grinajuk1@gmail.com" userId="d661fbcf81db92f8" providerId="LiveId" clId="{A81FB540-D895-4E0B-85A8-6DA87EEE98BD}" dt="2026-03-30T11:59:28.646" v="425" actId="478"/>
          <ac:picMkLst>
            <pc:docMk/>
            <pc:sldMk cId="2829748666" sldId="261"/>
            <ac:picMk id="4" creationId="{94632A04-8C87-E0FD-7287-8183988C5167}"/>
          </ac:picMkLst>
        </pc:picChg>
        <pc:picChg chg="add mod modCrop">
          <ac:chgData name="grinajuk1@gmail.com" userId="d661fbcf81db92f8" providerId="LiveId" clId="{A81FB540-D895-4E0B-85A8-6DA87EEE98BD}" dt="2026-03-30T12:00:07.654" v="434" actId="1076"/>
          <ac:picMkLst>
            <pc:docMk/>
            <pc:sldMk cId="2829748666" sldId="261"/>
            <ac:picMk id="10" creationId="{2E36EC2A-4BBD-ED34-9EBE-02B3C034AA35}"/>
          </ac:picMkLst>
        </pc:picChg>
      </pc:sldChg>
      <pc:sldChg chg="addSp delSp modSp new del mod">
        <pc:chgData name="grinajuk1@gmail.com" userId="d661fbcf81db92f8" providerId="LiveId" clId="{A81FB540-D895-4E0B-85A8-6DA87EEE98BD}" dt="2026-03-30T12:00:30.868" v="438" actId="47"/>
        <pc:sldMkLst>
          <pc:docMk/>
          <pc:sldMk cId="227927613" sldId="262"/>
        </pc:sldMkLst>
        <pc:spChg chg="del mod">
          <ac:chgData name="grinajuk1@gmail.com" userId="d661fbcf81db92f8" providerId="LiveId" clId="{A81FB540-D895-4E0B-85A8-6DA87EEE98BD}" dt="2026-03-30T12:00:12.265" v="435" actId="478"/>
          <ac:spMkLst>
            <pc:docMk/>
            <pc:sldMk cId="227927613" sldId="262"/>
            <ac:spMk id="3" creationId="{C04E1809-4E7D-F493-4C21-44A03BF24E1C}"/>
          </ac:spMkLst>
        </pc:spChg>
        <pc:spChg chg="add del mod">
          <ac:chgData name="grinajuk1@gmail.com" userId="d661fbcf81db92f8" providerId="LiveId" clId="{A81FB540-D895-4E0B-85A8-6DA87EEE98BD}" dt="2026-03-30T12:00:16.053" v="437" actId="478"/>
          <ac:spMkLst>
            <pc:docMk/>
            <pc:sldMk cId="227927613" sldId="262"/>
            <ac:spMk id="4" creationId="{196789FC-CAB1-0B3A-F36E-34A6C014E5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2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1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7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1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1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5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57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2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2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5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4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4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7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2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E161BB-1A82-4E40-B37B-7343D80F39F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409AF0-4935-41E7-8E5D-A9C015552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35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138DB-DC75-235D-89CE-913C1B657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5573" y="4941650"/>
            <a:ext cx="9097863" cy="1749535"/>
          </a:xfrm>
        </p:spPr>
        <p:txBody>
          <a:bodyPr>
            <a:noAutofit/>
          </a:bodyPr>
          <a:lstStyle/>
          <a:p>
            <a:r>
              <a:rPr lang="ru-RU" sz="2800" dirty="0"/>
              <a:t>Создание творческой среды через вокально-театральную деятельность со всеми этапами реализации.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21C63-CF9E-7065-1545-FFFBA391E987}"/>
              </a:ext>
            </a:extLst>
          </p:cNvPr>
          <p:cNvSpPr txBox="1"/>
          <p:nvPr/>
        </p:nvSpPr>
        <p:spPr>
          <a:xfrm>
            <a:off x="1587230" y="1781606"/>
            <a:ext cx="90175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Обзор проекта «Сцена возможностей: от идеи до премьеры»</a:t>
            </a:r>
          </a:p>
        </p:txBody>
      </p:sp>
    </p:spTree>
    <p:extLst>
      <p:ext uri="{BB962C8B-B14F-4D97-AF65-F5344CB8AC3E}">
        <p14:creationId xmlns:p14="http://schemas.microsoft.com/office/powerpoint/2010/main" val="335207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E3477-2C5E-8243-9F69-6B1AB15F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71855"/>
            <a:ext cx="10131425" cy="1456267"/>
          </a:xfrm>
        </p:spPr>
        <p:txBody>
          <a:bodyPr/>
          <a:lstStyle/>
          <a:p>
            <a:pPr algn="ctr"/>
            <a:r>
              <a:rPr lang="ru-RU" dirty="0"/>
              <a:t>Актуальность создания творческой платформы в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A93970-47FA-7FE2-B225-86F5F5C91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10" y="1628122"/>
            <a:ext cx="5737279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школе отсутствует системная площадка для творческой деятельности, ограничены мероприятия, не хватает технической базы и разнообразия ролей, что снижает мотивацию и возможности для самовыражения учеников.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23CDF5-B48A-78C0-530C-976E655A2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001" y="1955980"/>
            <a:ext cx="3773611" cy="37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1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A1CDD-B702-B8C1-08CD-0BFDE2AF1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A4BBA3-9511-1B25-68C2-39F1A8462D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35" t="16170" r="10638" b="31631"/>
          <a:stretch>
            <a:fillRect/>
          </a:stretch>
        </p:blipFill>
        <p:spPr>
          <a:xfrm>
            <a:off x="0" y="513134"/>
            <a:ext cx="12192000" cy="58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DC405-AC23-4315-7161-3CD7DD3F8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FD4BA0-4E56-EE8D-458F-B26139C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77" t="18014" r="10638" b="30922"/>
          <a:stretch>
            <a:fillRect/>
          </a:stretch>
        </p:blipFill>
        <p:spPr>
          <a:xfrm>
            <a:off x="554477" y="894944"/>
            <a:ext cx="11261226" cy="493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2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36EC2A-4BBD-ED34-9EBE-02B3C034AA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17" t="15123" r="10112" b="28804"/>
          <a:stretch>
            <a:fillRect/>
          </a:stretch>
        </p:blipFill>
        <p:spPr>
          <a:xfrm>
            <a:off x="490564" y="749029"/>
            <a:ext cx="11210871" cy="53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48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75</TotalTime>
  <Words>57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Небесная</vt:lpstr>
      <vt:lpstr>Создание творческой среды через вокально-театральную деятельность со всеми этапами реализации.</vt:lpstr>
      <vt:lpstr>Актуальность создания творческой платформы в школе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grinajuk1@gmail.com</dc:creator>
  <cp:lastModifiedBy>grinajuk1@gmail.com</cp:lastModifiedBy>
  <cp:revision>1</cp:revision>
  <dcterms:created xsi:type="dcterms:W3CDTF">2026-03-24T13:14:46Z</dcterms:created>
  <dcterms:modified xsi:type="dcterms:W3CDTF">2026-03-30T12:00:32Z</dcterms:modified>
</cp:coreProperties>
</file>