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268C-E3CE-49A4-B5B0-BB7F884704A3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A456-F303-43CB-9B35-A7C3D80FC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obro.ru/organizations/10018419/inf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23-12-12_17-18-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2" y="419100"/>
            <a:ext cx="8524875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140968"/>
            <a:ext cx="6120680" cy="7829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Волонтёрское </a:t>
            </a:r>
            <a:r>
              <a:rPr lang="ru-RU" sz="2400" dirty="0" err="1" smtClean="0"/>
              <a:t>бъединение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«</a:t>
            </a:r>
            <a:r>
              <a:rPr lang="ru-RU" sz="2400" dirty="0" err="1" smtClean="0"/>
              <a:t>Даргомыжцы</a:t>
            </a:r>
            <a:r>
              <a:rPr lang="ru-RU" sz="2400" dirty="0" smtClean="0"/>
              <a:t> дарят добро» создана в 2021 году </a:t>
            </a:r>
            <a:r>
              <a:rPr lang="ru-RU" sz="2400" dirty="0" smtClean="0"/>
              <a:t>на базе ГПОУ ТО «Тульский колледж искусств им. А.С.Даргомыжского» и </a:t>
            </a:r>
            <a:r>
              <a:rPr lang="ru-RU" sz="2400" dirty="0" smtClean="0"/>
              <a:t>официально зарегистрирована на портале </a:t>
            </a:r>
            <a:r>
              <a:rPr lang="ru-RU" sz="2400" dirty="0" err="1" smtClean="0"/>
              <a:t>Добро.ру</a:t>
            </a:r>
            <a:r>
              <a:rPr lang="ru-RU" sz="2400" dirty="0" smtClean="0"/>
              <a:t> – крупнейшей платформе для добрых дел.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u="sng" dirty="0" smtClean="0">
                <a:hlinkClick r:id="rId2"/>
              </a:rPr>
              <a:t>Ссылка на страницу </a:t>
            </a:r>
            <a:r>
              <a:rPr lang="ru-RU" sz="2400" u="sng" dirty="0" smtClean="0">
                <a:hlinkClick r:id="rId2"/>
              </a:rPr>
              <a:t/>
            </a:r>
            <a:br>
              <a:rPr lang="ru-RU" sz="2400" u="sng" dirty="0" smtClean="0">
                <a:hlinkClick r:id="rId2"/>
              </a:rPr>
            </a:br>
            <a:r>
              <a:rPr lang="ru-RU" sz="2400" u="sng" dirty="0" smtClean="0">
                <a:hlinkClick r:id="rId2"/>
              </a:rPr>
              <a:t>"</a:t>
            </a:r>
            <a:r>
              <a:rPr lang="ru-RU" sz="2400" u="sng" dirty="0" err="1" smtClean="0">
                <a:hlinkClick r:id="rId2"/>
              </a:rPr>
              <a:t>Даргомыжцы</a:t>
            </a:r>
            <a:r>
              <a:rPr lang="ru-RU" sz="2400" u="sng" dirty="0" smtClean="0">
                <a:hlinkClick r:id="rId2"/>
              </a:rPr>
              <a:t> дарят добро"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 smtClean="0"/>
              <a:t>него </a:t>
            </a:r>
            <a:r>
              <a:rPr lang="ru-RU" sz="2400" dirty="0" smtClean="0"/>
              <a:t>вошли студенты и преподаватели Тульского колледжа искусств им. А.С.Даргомыжского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ДДД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3933056"/>
            <a:ext cx="2376264" cy="23762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Аналитика работы </a:t>
            </a:r>
            <a:r>
              <a:rPr lang="ru-RU" dirty="0" smtClean="0"/>
              <a:t>объединения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4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2633424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Начало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2023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842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 конец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5842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2023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 10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апреля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9017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2024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Количество волонтёров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21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81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166 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Количество добрых дел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Количество волонтёрских вакансий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Количество заявок на вакансии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Количество волонтёрских часов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Содержимое 3" descr="ДДД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229200"/>
            <a:ext cx="1368152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осуществляемой волонтёрской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dirty="0" smtClean="0"/>
              <a:t>Благотворительные концерты</a:t>
            </a:r>
          </a:p>
          <a:p>
            <a:r>
              <a:rPr lang="ru-RU" dirty="0" smtClean="0"/>
              <a:t>Помощь в организации культурных мероприятий</a:t>
            </a:r>
          </a:p>
          <a:p>
            <a:r>
              <a:rPr lang="ru-RU" dirty="0" smtClean="0"/>
              <a:t>Помощь и проведение конкурсов и фестивалей</a:t>
            </a:r>
          </a:p>
          <a:p>
            <a:r>
              <a:rPr lang="ru-RU" dirty="0" smtClean="0"/>
              <a:t>Общественно-полезный труд, организация субботников </a:t>
            </a:r>
            <a:endParaRPr lang="ru-RU" dirty="0"/>
          </a:p>
        </p:txBody>
      </p:sp>
      <p:pic>
        <p:nvPicPr>
          <p:cNvPr id="4" name="Содержимое 3" descr="ДДД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229200"/>
            <a:ext cx="1368152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Благотворительные концерты </a:t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 err="1" smtClean="0"/>
              <a:t>Даргомыжцы</a:t>
            </a:r>
            <a:r>
              <a:rPr lang="ru-RU" sz="3200" b="1" dirty="0" smtClean="0"/>
              <a:t> дарят добро»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Центре социального обслуживания и Онкологическом центре</a:t>
            </a:r>
            <a:endParaRPr lang="ru-RU" sz="3200" dirty="0"/>
          </a:p>
        </p:txBody>
      </p:sp>
      <p:pic>
        <p:nvPicPr>
          <p:cNvPr id="9" name="Содержимое 8" descr="8RyaBTMvZ-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422"/>
          <a:stretch>
            <a:fillRect/>
          </a:stretch>
        </p:blipFill>
        <p:spPr>
          <a:xfrm>
            <a:off x="4572000" y="2276872"/>
            <a:ext cx="4169436" cy="255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ByAwiHZtxc.jpg"/>
          <p:cNvPicPr>
            <a:picLocks noChangeAspect="1"/>
          </p:cNvPicPr>
          <p:nvPr/>
        </p:nvPicPr>
        <p:blipFill>
          <a:blip r:embed="rId3" cstate="print"/>
          <a:srcRect l="31800" t="39920" r="2401" b="12201"/>
          <a:stretch>
            <a:fillRect/>
          </a:stretch>
        </p:blipFill>
        <p:spPr>
          <a:xfrm>
            <a:off x="467544" y="2276872"/>
            <a:ext cx="282031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OqR892SiiqU.jpg"/>
          <p:cNvPicPr>
            <a:picLocks noChangeAspect="1"/>
          </p:cNvPicPr>
          <p:nvPr/>
        </p:nvPicPr>
        <p:blipFill>
          <a:blip r:embed="rId4" cstate="print"/>
          <a:srcRect t="13333"/>
          <a:stretch>
            <a:fillRect/>
          </a:stretch>
        </p:blipFill>
        <p:spPr>
          <a:xfrm>
            <a:off x="2195736" y="4293096"/>
            <a:ext cx="3268055" cy="212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Содержимое 3" descr="ДДД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5157192"/>
            <a:ext cx="151216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Помощь в организации мероприятий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(ведение, регистрация, кураторство участников)</a:t>
            </a:r>
            <a:endParaRPr lang="ru-RU" sz="3200" dirty="0"/>
          </a:p>
        </p:txBody>
      </p:sp>
      <p:pic>
        <p:nvPicPr>
          <p:cNvPr id="5" name="Рисунок 4" descr="msg2055278512-74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75430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RhMShrYGgg0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5431" t="14463" r="12642"/>
          <a:stretch>
            <a:fillRect/>
          </a:stretch>
        </p:blipFill>
        <p:spPr>
          <a:xfrm>
            <a:off x="4211960" y="1484784"/>
            <a:ext cx="4464496" cy="310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TvPzIn_QMF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7234" t="6703" r="9750" b="15045"/>
          <a:stretch>
            <a:fillRect/>
          </a:stretch>
        </p:blipFill>
        <p:spPr>
          <a:xfrm>
            <a:off x="2915816" y="4077072"/>
            <a:ext cx="3384376" cy="252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3" descr="ДДД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5373216"/>
            <a:ext cx="1224136" cy="1224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89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Волонтёрское бъединение  «Даргомыжцы дарят добро» создана в 2021 году на базе ГПОУ ТО «Тульский колледж искусств им. А.С.Даргомыжского» и официально зарегистрирована на портале Добро.ру – крупнейшей платформе для добрых дел.   Ссылка на страницу  "Даргомыжцы дарят добро"   В него вошли студенты и преподаватели Тульского колледжа искусств им. А.С.Даргомыжского  </vt:lpstr>
      <vt:lpstr>Аналитика работы объединения</vt:lpstr>
      <vt:lpstr>Виды осуществляемой волонтёрской деятельности</vt:lpstr>
      <vt:lpstr>Благотворительные концерты  «Даргомыжцы дарят добро» в Центре социального обслуживания и Онкологическом центре</vt:lpstr>
      <vt:lpstr>Помощь в организации мероприятий (ведение, регистрация, кураторство участников)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808767</dc:creator>
  <cp:lastModifiedBy>808767</cp:lastModifiedBy>
  <cp:revision>28</cp:revision>
  <dcterms:created xsi:type="dcterms:W3CDTF">2024-04-09T07:03:17Z</dcterms:created>
  <dcterms:modified xsi:type="dcterms:W3CDTF">2024-04-12T10:22:18Z</dcterms:modified>
</cp:coreProperties>
</file>