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9" r:id="rId7"/>
    <p:sldId id="263" r:id="rId8"/>
    <p:sldId id="264" r:id="rId9"/>
    <p:sldId id="267" r:id="rId10"/>
    <p:sldId id="265" r:id="rId11"/>
    <p:sldId id="257" r:id="rId12"/>
    <p:sldId id="268" r:id="rId13"/>
    <p:sldId id="266" r:id="rId14"/>
    <p:sldId id="26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2256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51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33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70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61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462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8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37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1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95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72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07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9E958-EC73-4D25-823E-993C10CC1B74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B1306-3802-4BC7-8BBA-92DF2D5C2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21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514"/>
            <a:ext cx="7649029" cy="7642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59" y="193981"/>
            <a:ext cx="2760720" cy="27959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027501" y="2989943"/>
            <a:ext cx="4012637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6600"/>
              </a:lnSpc>
            </a:pPr>
            <a:r>
              <a:rPr lang="ru-RU" sz="6000" b="0" cap="none" spc="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366 </a:t>
            </a:r>
          </a:p>
          <a:p>
            <a:pPr algn="ctr">
              <a:lnSpc>
                <a:spcPts val="6600"/>
              </a:lnSpc>
            </a:pPr>
            <a:r>
              <a:rPr lang="ru-RU" sz="6000" b="0" cap="none" spc="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ДНЕЙ </a:t>
            </a:r>
          </a:p>
          <a:p>
            <a:pPr algn="ctr">
              <a:lnSpc>
                <a:spcPts val="6600"/>
              </a:lnSpc>
            </a:pPr>
            <a:r>
              <a:rPr lang="ru-RU" sz="6000" b="0" cap="none" spc="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ДОБРЫХ </a:t>
            </a:r>
          </a:p>
          <a:p>
            <a:pPr algn="ctr">
              <a:lnSpc>
                <a:spcPts val="6600"/>
              </a:lnSpc>
            </a:pPr>
            <a:r>
              <a:rPr lang="ru-RU" sz="6000" b="0" cap="none" spc="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ДЕЛ</a:t>
            </a:r>
            <a:endParaRPr lang="ru-RU" sz="6000" b="0" cap="none" spc="0" dirty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8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59200" cy="281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382" y="-388673"/>
            <a:ext cx="4024817" cy="55755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919" y="2543175"/>
            <a:ext cx="5753100" cy="43148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/>
          <a:stretch/>
        </p:blipFill>
        <p:spPr>
          <a:xfrm>
            <a:off x="6769532" y="3191933"/>
            <a:ext cx="6080752" cy="3771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/>
          <a:stretch/>
        </p:blipFill>
        <p:spPr>
          <a:xfrm>
            <a:off x="3655018" y="0"/>
            <a:ext cx="4588365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7610" y="5309438"/>
            <a:ext cx="11430000" cy="14260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ПОМОГАЕМ </a:t>
            </a:r>
          </a:p>
          <a:p>
            <a:pPr algn="ctr">
              <a:lnSpc>
                <a:spcPts val="5200"/>
              </a:lnSpc>
            </a:pPr>
            <a:r>
              <a:rPr lang="ru-RU" sz="48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В ПРАЗДНИКИ И НА ВЫХОДНЫХ</a:t>
            </a:r>
            <a:r>
              <a:rPr lang="ru-RU" sz="36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075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3"/>
          <a:stretch/>
        </p:blipFill>
        <p:spPr>
          <a:xfrm>
            <a:off x="5685509" y="-348343"/>
            <a:ext cx="7539990" cy="73587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443"/>
            <a:ext cx="5685509" cy="758067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510985" y="4266255"/>
            <a:ext cx="12702985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60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ПОМОГЛИ</a:t>
            </a:r>
            <a:r>
              <a:rPr lang="ru-RU" sz="44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 </a:t>
            </a:r>
          </a:p>
          <a:p>
            <a:pPr algn="ctr">
              <a:lnSpc>
                <a:spcPts val="6000"/>
              </a:lnSpc>
            </a:pPr>
            <a:r>
              <a:rPr lang="ru-RU" sz="44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ОРГАНИЗОВАТЬ РАБОТУ ЕДИНОГО</a:t>
            </a:r>
            <a:r>
              <a:rPr lang="ru-RU" sz="2400" dirty="0" smtClean="0">
                <a:latin typeface="Gotham Pro Black" panose="02000903040000020004" pitchFamily="50" charset="0"/>
                <a:cs typeface="Gotham Pro Black" panose="02000903040000020004" pitchFamily="50" charset="0"/>
              </a:rPr>
              <a:t> </a:t>
            </a:r>
            <a:r>
              <a:rPr lang="ru-RU" sz="32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ИНФОРМАЦИОННОГО КОЛ ЦЕНТРА СЛУЖБЫ </a:t>
            </a:r>
            <a:r>
              <a:rPr lang="ru-RU" sz="40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122</a:t>
            </a:r>
            <a:endParaRPr lang="ru-RU" sz="4000" dirty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2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40" y="3291840"/>
            <a:ext cx="4940403" cy="3566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6" y="-274320"/>
            <a:ext cx="4754880" cy="3566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26" y="0"/>
            <a:ext cx="4404274" cy="31817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65" y="3181774"/>
            <a:ext cx="4901635" cy="3676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r="22903"/>
          <a:stretch/>
        </p:blipFill>
        <p:spPr>
          <a:xfrm>
            <a:off x="4379508" y="0"/>
            <a:ext cx="3408218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00840" y="4457343"/>
            <a:ext cx="1232906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4000" b="1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ПОЗДРАВИЛИ</a:t>
            </a:r>
          </a:p>
          <a:p>
            <a:pPr algn="ctr">
              <a:lnSpc>
                <a:spcPts val="6000"/>
              </a:lnSpc>
            </a:pPr>
            <a:r>
              <a:rPr lang="ru-RU" sz="4800" b="1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БОЛЕЕ 100 </a:t>
            </a:r>
          </a:p>
          <a:p>
            <a:pPr algn="ctr">
              <a:lnSpc>
                <a:spcPts val="6000"/>
              </a:lnSpc>
            </a:pPr>
            <a:r>
              <a:rPr lang="ru-RU" sz="4800" b="1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ЖЕНЩИН</a:t>
            </a:r>
            <a:endParaRPr lang="ru-RU" sz="4800" b="1" cap="none" spc="0" dirty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245" y="5657671"/>
            <a:ext cx="1073140" cy="10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71" y="0"/>
            <a:ext cx="5463823" cy="4097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084" y="0"/>
            <a:ext cx="6106559" cy="3437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71" y="3587044"/>
            <a:ext cx="4358217" cy="5810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t="10247" r="20041"/>
          <a:stretch/>
        </p:blipFill>
        <p:spPr>
          <a:xfrm>
            <a:off x="3977026" y="-330200"/>
            <a:ext cx="3923245" cy="73321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73" y="3437467"/>
            <a:ext cx="4799999" cy="360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3649" y="4428067"/>
            <a:ext cx="11430000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0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ПОМОГАЛИ, </a:t>
            </a:r>
          </a:p>
          <a:p>
            <a:pPr algn="ctr">
              <a:lnSpc>
                <a:spcPts val="5200"/>
              </a:lnSpc>
            </a:pPr>
            <a:r>
              <a:rPr lang="ru-RU" sz="40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ПОМОГАЕМ </a:t>
            </a:r>
          </a:p>
          <a:p>
            <a:pPr algn="ctr">
              <a:lnSpc>
                <a:spcPts val="5200"/>
              </a:lnSpc>
            </a:pPr>
            <a:r>
              <a:rPr lang="ru-RU" sz="40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И БУДЕМ ПОМОГАТЬ!</a:t>
            </a:r>
            <a:endParaRPr lang="ru-RU" sz="2800" dirty="0" smtClean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97" y="0"/>
            <a:ext cx="7163147" cy="95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3418"/>
            <a:ext cx="12383407" cy="8257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9" y="5187086"/>
            <a:ext cx="1493901" cy="15129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90445" y="5407009"/>
            <a:ext cx="90800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0" cap="none" spc="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25 МАРТА 2020 ГОДА</a:t>
            </a:r>
            <a:endParaRPr lang="ru-RU" sz="6000" b="0" cap="none" spc="0" dirty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8407" y="127000"/>
            <a:ext cx="1163567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 smtClean="0">
                <a:ln w="317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 </a:t>
            </a:r>
            <a:r>
              <a:rPr lang="ru-RU" sz="3600" b="1" i="0" dirty="0" smtClean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УЧРЕДИТЕЛЬНОЕ СОБРАНИЕ </a:t>
            </a:r>
          </a:p>
          <a:p>
            <a:pPr algn="ctr"/>
            <a:r>
              <a:rPr lang="ru-RU" sz="2000" b="1" i="0" dirty="0" smtClean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ПО ФОРМИРОВАНИЮ ВОЛОНТЕРСКОГО ЦЕНТРА ОКАЗАНИЯ ПОМОЩИ ГРАЖДАНАМ В СВЯЗИ С РАСПРОСТРАНЕНИЕМ ПАНДЕМИИ </a:t>
            </a:r>
            <a:r>
              <a:rPr lang="ru-RU" sz="2000" b="1" i="0" dirty="0" err="1" smtClean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КОРОНАВИРУСА</a:t>
            </a:r>
            <a:endParaRPr lang="ru-RU" sz="2000" b="1" dirty="0">
              <a:ln w="1905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43" y="3282462"/>
            <a:ext cx="4751991" cy="3563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33" y="-27996"/>
            <a:ext cx="5003800" cy="3752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r="6758" b="9091"/>
          <a:stretch/>
        </p:blipFill>
        <p:spPr>
          <a:xfrm>
            <a:off x="0" y="3282462"/>
            <a:ext cx="4648200" cy="35755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0" y="-27996"/>
            <a:ext cx="4413943" cy="3310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43" y="-7543"/>
            <a:ext cx="5149157" cy="686554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78091" y="172029"/>
            <a:ext cx="5306261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БОЛЕЕ 100 </a:t>
            </a:r>
          </a:p>
          <a:p>
            <a:pPr algn="ctr"/>
            <a:r>
              <a:rPr lang="ru-RU" sz="48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ВОЛОНТЕРОВ</a:t>
            </a:r>
            <a:endParaRPr lang="ru-RU" sz="4800" b="0" cap="none" spc="0" dirty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740" y="5562599"/>
            <a:ext cx="1073140" cy="10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1696"/>
            <a:ext cx="4901738" cy="367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7636" cy="3740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215" y="-99754"/>
            <a:ext cx="3598024" cy="4797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1" y="3464329"/>
            <a:ext cx="4524894" cy="33936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99" y="0"/>
            <a:ext cx="5249487" cy="69993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47604" y="4362809"/>
            <a:ext cx="5536275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60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БОЛЕЕ </a:t>
            </a:r>
          </a:p>
          <a:p>
            <a:pPr algn="ctr">
              <a:lnSpc>
                <a:spcPts val="6000"/>
              </a:lnSpc>
            </a:pPr>
            <a:r>
              <a:rPr lang="ru-RU" sz="60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5000 </a:t>
            </a:r>
          </a:p>
          <a:p>
            <a:pPr algn="ctr">
              <a:lnSpc>
                <a:spcPts val="6000"/>
              </a:lnSpc>
            </a:pPr>
            <a:r>
              <a:rPr lang="ru-RU" sz="60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ЗАЯВОК</a:t>
            </a:r>
            <a:endParaRPr lang="ru-RU" sz="6000" b="0" cap="none" spc="0" dirty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71" y="5563137"/>
            <a:ext cx="1073140" cy="10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1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 b="14545"/>
          <a:stretch/>
        </p:blipFill>
        <p:spPr>
          <a:xfrm>
            <a:off x="8586902" y="-4203"/>
            <a:ext cx="3605098" cy="3390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" y="3514159"/>
            <a:ext cx="4452851" cy="3339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" y="-4203"/>
            <a:ext cx="4810236" cy="36076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70" y="3386776"/>
            <a:ext cx="4800799" cy="3467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40" y="-4203"/>
            <a:ext cx="5143501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45734" y="4377098"/>
            <a:ext cx="83312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54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БОЛЕЕ 100 </a:t>
            </a:r>
          </a:p>
          <a:p>
            <a:pPr algn="ctr">
              <a:lnSpc>
                <a:spcPts val="6000"/>
              </a:lnSpc>
            </a:pPr>
            <a:r>
              <a:rPr lang="ru-RU" sz="48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УПОМИНАНИЙ</a:t>
            </a:r>
          </a:p>
          <a:p>
            <a:pPr algn="ctr">
              <a:lnSpc>
                <a:spcPts val="6000"/>
              </a:lnSpc>
            </a:pPr>
            <a:r>
              <a:rPr lang="ru-RU" sz="54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 В СМИ</a:t>
            </a:r>
            <a:endParaRPr lang="ru-RU" sz="5400" b="0" cap="none" spc="0" dirty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25" y="-556952"/>
            <a:ext cx="4164675" cy="55529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36" y="3075706"/>
            <a:ext cx="5043057" cy="3782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" y="-432264"/>
            <a:ext cx="4677295" cy="3507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07" y="3441005"/>
            <a:ext cx="4555993" cy="34169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89"/>
          <a:stretch/>
        </p:blipFill>
        <p:spPr>
          <a:xfrm>
            <a:off x="4588675" y="-615871"/>
            <a:ext cx="3543505" cy="81137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74905" y="3564452"/>
            <a:ext cx="477104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36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ПОЗДРАВИЛИ</a:t>
            </a:r>
          </a:p>
          <a:p>
            <a:pPr algn="ctr">
              <a:lnSpc>
                <a:spcPts val="6000"/>
              </a:lnSpc>
            </a:pPr>
            <a:r>
              <a:rPr lang="ru-RU" sz="36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 С ДНЕМ ПОБЕДЫ</a:t>
            </a:r>
          </a:p>
          <a:p>
            <a:pPr algn="ctr">
              <a:lnSpc>
                <a:spcPts val="6000"/>
              </a:lnSpc>
            </a:pPr>
            <a:r>
              <a:rPr lang="ru-RU" sz="36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 БОЛЕЕ 100 </a:t>
            </a:r>
          </a:p>
          <a:p>
            <a:pPr algn="ctr">
              <a:lnSpc>
                <a:spcPts val="6000"/>
              </a:lnSpc>
            </a:pPr>
            <a:r>
              <a:rPr lang="ru-RU" sz="36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ВЕТЕРАНОВ</a:t>
            </a:r>
            <a:endParaRPr lang="ru-RU" sz="3600" b="0" cap="none" spc="0" dirty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356" y="-33178"/>
            <a:ext cx="121116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b="1" dirty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РАЗДАЛИ БОЛЕЕ 5000 ГЕОРГИЕВСКИХ ЛЕНТОЧЕК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84" y="5647712"/>
            <a:ext cx="1073140" cy="10868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8" y="5647712"/>
            <a:ext cx="961973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193" y="3621915"/>
            <a:ext cx="4314780" cy="32360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72" y="3566160"/>
            <a:ext cx="4560711" cy="34205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13" y="-18831"/>
            <a:ext cx="4946846" cy="37101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43" y="3621915"/>
            <a:ext cx="4496099" cy="33697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87" y="5771161"/>
            <a:ext cx="1073140" cy="10868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r="9211"/>
          <a:stretch/>
        </p:blipFill>
        <p:spPr>
          <a:xfrm>
            <a:off x="4516669" y="-12561"/>
            <a:ext cx="3721398" cy="36345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/>
          <a:stretch/>
        </p:blipFill>
        <p:spPr>
          <a:xfrm>
            <a:off x="8128002" y="-34689"/>
            <a:ext cx="5772260" cy="366236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133649" y="3009281"/>
            <a:ext cx="123290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54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ПЕРЕДАЛИ БОЛЕЕ 10000 </a:t>
            </a:r>
            <a:r>
              <a:rPr lang="ru-RU" sz="5400" dirty="0" err="1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СИЗов</a:t>
            </a:r>
            <a:endParaRPr lang="ru-RU" sz="5400" b="0" cap="none" spc="0" dirty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1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8"/>
          <a:stretch/>
        </p:blipFill>
        <p:spPr>
          <a:xfrm>
            <a:off x="-128381" y="-101601"/>
            <a:ext cx="5143500" cy="5173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55" y="4015047"/>
            <a:ext cx="5149378" cy="2892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411"/>
            <a:ext cx="4381914" cy="3258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71" y="0"/>
            <a:ext cx="5561940" cy="4015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14" y="0"/>
            <a:ext cx="385762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33649" y="3009281"/>
            <a:ext cx="1232906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54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АВТО ВОЛОНТЁРЫ</a:t>
            </a:r>
          </a:p>
          <a:p>
            <a:pPr algn="ctr">
              <a:lnSpc>
                <a:spcPts val="6000"/>
              </a:lnSpc>
            </a:pPr>
            <a:r>
              <a:rPr lang="ru-RU" sz="54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  ПОМОГЛИ ВРАЧАМ</a:t>
            </a:r>
            <a:endParaRPr lang="ru-RU" sz="5400" b="0" cap="none" spc="0" dirty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2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6"/>
          <a:stretch/>
        </p:blipFill>
        <p:spPr>
          <a:xfrm>
            <a:off x="0" y="-304800"/>
            <a:ext cx="3588020" cy="3940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56" y="3234267"/>
            <a:ext cx="4831644" cy="36237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42" y="0"/>
            <a:ext cx="4482272" cy="3234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682" y="3539067"/>
            <a:ext cx="4979874" cy="33189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r="22212"/>
          <a:stretch/>
        </p:blipFill>
        <p:spPr>
          <a:xfrm>
            <a:off x="3588020" y="-8466"/>
            <a:ext cx="5137266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7267" y="5369340"/>
            <a:ext cx="11430000" cy="14260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ПОЗДРАВИЛИ</a:t>
            </a:r>
            <a:r>
              <a:rPr lang="ru-RU" sz="36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 </a:t>
            </a:r>
          </a:p>
          <a:p>
            <a:pPr algn="ctr">
              <a:lnSpc>
                <a:spcPts val="5200"/>
              </a:lnSpc>
            </a:pPr>
            <a:r>
              <a:rPr lang="ru-RU" sz="3600" dirty="0" smtClean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otham Pro Black" panose="02000903040000020004" pitchFamily="50" charset="0"/>
                <a:cs typeface="Gotham Pro Black" panose="02000903040000020004" pitchFamily="50" charset="0"/>
              </a:rPr>
              <a:t>С НОВЫМ ГОДОМ  БОЛЕЕ 100 ВЕТЕРАНОВ</a:t>
            </a:r>
            <a:endParaRPr lang="ru-RU" sz="3600" b="0" cap="none" spc="0" dirty="0">
              <a:ln w="1270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otham Pro Black" panose="02000903040000020004" pitchFamily="50" charset="0"/>
              <a:cs typeface="Gotham Pro Black" panose="020009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76</Words>
  <Application>Microsoft Office PowerPoint</Application>
  <PresentationFormat>Широкоэкранный</PresentationFormat>
  <Paragraphs>35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Gotham Pro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23</cp:revision>
  <dcterms:created xsi:type="dcterms:W3CDTF">2021-03-29T10:25:36Z</dcterms:created>
  <dcterms:modified xsi:type="dcterms:W3CDTF">2021-03-29T13:48:45Z</dcterms:modified>
</cp:coreProperties>
</file>