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  <p:sldMasterId id="2147483724" r:id="rId3"/>
    <p:sldMasterId id="2147483753" r:id="rId4"/>
  </p:sldMasterIdLst>
  <p:notesMasterIdLst>
    <p:notesMasterId r:id="rId14"/>
  </p:notesMasterIdLst>
  <p:sldIdLst>
    <p:sldId id="256" r:id="rId5"/>
    <p:sldId id="261" r:id="rId6"/>
    <p:sldId id="260" r:id="rId7"/>
    <p:sldId id="257" r:id="rId8"/>
    <p:sldId id="258" r:id="rId9"/>
    <p:sldId id="259" r:id="rId10"/>
    <p:sldId id="262" r:id="rId11"/>
    <p:sldId id="265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353F8-973E-4E5D-8865-7218B11B139B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A06D9-90ED-4738-9795-8A55A022A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50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1858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4129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526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0730560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5950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5329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84573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25296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94740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6887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2339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0708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7359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671683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71704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35988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0377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40821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57584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39451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06357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92944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73549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143770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5413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59750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32894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83493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14689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8063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77134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9129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3167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704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0971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9630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890360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412009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3384147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450397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305359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18330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594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96270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183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670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88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862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49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3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9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01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430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8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11054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274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62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380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6053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5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5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591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7825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1866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61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EF04CDA-AD05-4B39-AEFF-3E1D15F71DD3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96213B-78A4-4CD3-9C28-5EF32E2040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culturevolunteer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5.xml"/><Relationship Id="rId4" Type="http://schemas.openxmlformats.org/officeDocument/2006/relationships/hyperlink" Target="https://vk.com/tractor_v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69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7012" y="246185"/>
            <a:ext cx="11783280" cy="1389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Кто такие волонтёры и что они делают?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7012" y="1900767"/>
            <a:ext cx="11783280" cy="903979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500" dirty="0" smtClean="0">
                <a:solidFill>
                  <a:srgbClr val="002060"/>
                </a:solidFill>
              </a:rPr>
              <a:t>Волонтёр </a:t>
            </a:r>
            <a:r>
              <a:rPr lang="ru-RU" sz="2500" dirty="0">
                <a:solidFill>
                  <a:srgbClr val="002060"/>
                </a:solidFill>
              </a:rPr>
              <a:t>– это человек, который добровольно оказывает безвозмездную помощь </a:t>
            </a:r>
            <a:r>
              <a:rPr lang="ru-RU" sz="2500" dirty="0" smtClean="0">
                <a:solidFill>
                  <a:srgbClr val="002060"/>
                </a:solidFill>
              </a:rPr>
              <a:t>людям и организациям.</a:t>
            </a:r>
          </a:p>
          <a:p>
            <a:pPr marL="342900" indent="-342900" algn="l">
              <a:buFontTx/>
              <a:buChar char="-"/>
            </a:pPr>
            <a:endParaRPr lang="ru-RU" sz="2500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76815"/>
              </p:ext>
            </p:extLst>
          </p:nvPr>
        </p:nvGraphicFramePr>
        <p:xfrm>
          <a:off x="475761" y="2804746"/>
          <a:ext cx="8298960" cy="3764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480">
                  <a:extLst>
                    <a:ext uri="{9D8B030D-6E8A-4147-A177-3AD203B41FA5}">
                      <a16:colId xmlns:a16="http://schemas.microsoft.com/office/drawing/2014/main" val="515904969"/>
                    </a:ext>
                  </a:extLst>
                </a:gridCol>
                <a:gridCol w="4149480">
                  <a:extLst>
                    <a:ext uri="{9D8B030D-6E8A-4147-A177-3AD203B41FA5}">
                      <a16:colId xmlns:a16="http://schemas.microsoft.com/office/drawing/2014/main" val="2755783178"/>
                    </a:ext>
                  </a:extLst>
                </a:gridCol>
              </a:tblGrid>
              <a:tr h="712438">
                <a:tc>
                  <a:txBody>
                    <a:bodyPr/>
                    <a:lstStyle/>
                    <a:p>
                      <a:r>
                        <a:rPr lang="ru-RU" dirty="0" smtClean="0"/>
                        <a:t>- Благотворительное волонтёрство</a:t>
                      </a:r>
                      <a:br>
                        <a:rPr lang="ru-RU" dirty="0" smtClean="0"/>
                      </a:br>
                      <a:r>
                        <a:rPr lang="en-US" dirty="0" smtClean="0"/>
                        <a:t>https://vk.com/club_iskorka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-Донорство</a:t>
                      </a:r>
                    </a:p>
                    <a:p>
                      <a:r>
                        <a:rPr lang="en-US" dirty="0" smtClean="0"/>
                        <a:t>https://vk.com/spkfmba74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511502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Экологическое волонтёрство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https://vk.com/razdelyaika74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-Ч/С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Волонтерство</a:t>
                      </a:r>
                    </a:p>
                    <a:p>
                      <a:r>
                        <a:rPr lang="en-US" dirty="0" smtClean="0"/>
                        <a:t>https://vk.com/lizaalert_ural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312697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Событийное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https://vk.com/i_vol_south_ural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-Социальное волонтёрство</a:t>
                      </a:r>
                    </a:p>
                    <a:p>
                      <a:r>
                        <a:rPr lang="en-US" dirty="0" smtClean="0"/>
                        <a:t>https://vk.com/nashemesto74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554015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Спортивное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https://vk.com/sportvol74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Волонтерство в медицине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https://vk.com/volmedic_chelyabinsk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940298"/>
                  </a:ext>
                </a:extLst>
              </a:tr>
              <a:tr h="712438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Культурное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https://vk.com/culturevolunteers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Патриотическое волонтерство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dirty="0" smtClean="0"/>
                        <a:t>https://vk.com/vsezapobedu74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371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99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и обязанности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045691"/>
            <a:ext cx="4185623" cy="576262"/>
          </a:xfrm>
        </p:spPr>
        <p:txBody>
          <a:bodyPr/>
          <a:lstStyle/>
          <a:p>
            <a:r>
              <a:rPr lang="ru-RU" dirty="0" smtClean="0"/>
              <a:t>Волонтёров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Ответственный подход к записи на мероприятие</a:t>
            </a:r>
          </a:p>
          <a:p>
            <a:r>
              <a:rPr lang="ru-RU" dirty="0" smtClean="0"/>
              <a:t>Корректное поведение</a:t>
            </a:r>
          </a:p>
          <a:p>
            <a:r>
              <a:rPr lang="ru-RU" dirty="0" smtClean="0"/>
              <a:t>Пунктуальность</a:t>
            </a:r>
          </a:p>
          <a:p>
            <a:r>
              <a:rPr lang="ru-RU" dirty="0" smtClean="0"/>
              <a:t>Отзывчивость	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Организаторов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Предоставление условий для волонтёров</a:t>
            </a:r>
          </a:p>
          <a:p>
            <a:r>
              <a:rPr lang="ru-RU" dirty="0" smtClean="0"/>
              <a:t>Корректное отношение</a:t>
            </a:r>
          </a:p>
          <a:p>
            <a:r>
              <a:rPr lang="ru-RU" dirty="0" smtClean="0"/>
              <a:t>Введение в работу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04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10" y="124768"/>
            <a:ext cx="8596668" cy="1320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Задачи движения</a:t>
            </a:r>
            <a:r>
              <a:rPr lang="en-US" sz="4000" smtClean="0">
                <a:solidFill>
                  <a:srgbClr val="7030A0"/>
                </a:solidFill>
              </a:rPr>
              <a:t>:</a:t>
            </a:r>
            <a:r>
              <a:rPr lang="ru-RU" sz="4000" smtClean="0">
                <a:solidFill>
                  <a:srgbClr val="7030A0"/>
                </a:solidFill>
              </a:rPr>
              <a:t>	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064186" y="1205210"/>
            <a:ext cx="128916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</a:t>
            </a:r>
            <a: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1) Развитие интереса среди молодёжи участвовать </a:t>
            </a:r>
            <a:b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3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культурном разнообразии г. Челябинска</a:t>
            </a:r>
          </a:p>
          <a:p>
            <a:pPr algn="ctr"/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410" y="2502416"/>
            <a:ext cx="11328742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3600" cap="none" spc="0" dirty="0" smtClean="0">
                <a:ln w="6600">
                  <a:noFill/>
                  <a:prstDash val="solid"/>
                </a:ln>
              </a:rPr>
              <a:t>2) Развитие интереса у организаторов, директоров </a:t>
            </a:r>
            <a:br>
              <a:rPr lang="ru-RU" sz="3600" cap="none" spc="0" dirty="0" smtClean="0">
                <a:ln w="6600">
                  <a:noFill/>
                  <a:prstDash val="solid"/>
                </a:ln>
              </a:rPr>
            </a:br>
            <a:r>
              <a:rPr lang="ru-RU" sz="3600" cap="none" spc="0" dirty="0" smtClean="0">
                <a:ln w="6600">
                  <a:noFill/>
                  <a:prstDash val="solid"/>
                </a:ln>
              </a:rPr>
              <a:t>учреждений культуры, </a:t>
            </a:r>
          </a:p>
          <a:p>
            <a:r>
              <a:rPr lang="ru-RU" sz="3600" cap="none" spc="0" dirty="0" smtClean="0">
                <a:ln w="6600">
                  <a:noFill/>
                  <a:prstDash val="solid"/>
                </a:ln>
              </a:rPr>
              <a:t>привлекать нас к участию в проектах</a:t>
            </a:r>
            <a:endParaRPr lang="ru-RU" sz="3600" cap="none" spc="0" dirty="0">
              <a:ln w="6600">
                <a:noFill/>
                <a:prstDash val="solid"/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410" y="4256742"/>
            <a:ext cx="107980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n/>
              </a:rPr>
              <a:t>3) Создание комфортных и благоприятных условий между волонтёрами и организациями, мотивация</a:t>
            </a:r>
          </a:p>
        </p:txBody>
      </p:sp>
    </p:spTree>
    <p:extLst>
      <p:ext uri="{BB962C8B-B14F-4D97-AF65-F5344CB8AC3E}">
        <p14:creationId xmlns:p14="http://schemas.microsoft.com/office/powerpoint/2010/main" val="878643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02224" y="470227"/>
            <a:ext cx="11737730" cy="164630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7030A0"/>
                </a:solidFill>
              </a:rPr>
              <a:t>Действующие направления волонтёров культуры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2224" y="2397879"/>
            <a:ext cx="11306907" cy="3387459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Спортивное направление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Школа бега «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Run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Road to M-1,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чемпионат по конному спорту,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футгольф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бои лиги М-1, волонтеры Трактора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Бизнес-форумы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конференция «Стираем границы экспорта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конгресс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Евразийской федерации профессионального бокса (EBP), Международная конференция "Техническое регулирование в строительстве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Концертно-фестивальное направление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День города, 9 мая, концерт Коржа в Челябинске и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Мск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Ural Music Night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др.</a:t>
            </a:r>
          </a:p>
          <a:p>
            <a:pPr algn="l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Эковолонтёрство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субботники в ДШИ, в парках. Волонтерство в зоопарке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25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565638"/>
            <a:ext cx="10383389" cy="1320800"/>
          </a:xfrm>
        </p:spPr>
        <p:txBody>
          <a:bodyPr/>
          <a:lstStyle/>
          <a:p>
            <a:r>
              <a:rPr lang="ru-RU" dirty="0" smtClean="0"/>
              <a:t>Вводимые направления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организация и проведение </a:t>
            </a:r>
            <a:r>
              <a:rPr lang="ru-RU" dirty="0" err="1" smtClean="0"/>
              <a:t>флешмобов</a:t>
            </a:r>
            <a:r>
              <a:rPr lang="ru-RU" dirty="0" smtClean="0"/>
              <a:t> к разным датам, событиям, мероприятиям </a:t>
            </a:r>
          </a:p>
          <a:p>
            <a:r>
              <a:rPr lang="ru-RU" dirty="0" smtClean="0"/>
              <a:t>Проведение пешеходных экскурсий по городу</a:t>
            </a:r>
          </a:p>
          <a:p>
            <a:r>
              <a:rPr lang="ru-RU" dirty="0" smtClean="0"/>
              <a:t>мастер-классы </a:t>
            </a:r>
            <a:r>
              <a:rPr lang="ru-RU" dirty="0"/>
              <a:t>и создание кинотеатра для </a:t>
            </a:r>
            <a:r>
              <a:rPr lang="ru-RU" dirty="0" smtClean="0"/>
              <a:t>паллиативных </a:t>
            </a:r>
            <a:r>
              <a:rPr lang="ru-RU" dirty="0"/>
              <a:t>отделений и больниц Челябинска </a:t>
            </a:r>
          </a:p>
        </p:txBody>
      </p:sp>
    </p:spTree>
    <p:extLst>
      <p:ext uri="{BB962C8B-B14F-4D97-AF65-F5344CB8AC3E}">
        <p14:creationId xmlns:p14="http://schemas.microsoft.com/office/powerpoint/2010/main" val="3048589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011" y="174342"/>
            <a:ext cx="10611989" cy="13208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Dobro.ru</a:t>
            </a:r>
            <a:r>
              <a:rPr lang="ru-RU" dirty="0" smtClean="0">
                <a:solidFill>
                  <a:srgbClr val="7030A0"/>
                </a:solidFill>
              </a:rPr>
              <a:t> – выставление часов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4" y="747279"/>
            <a:ext cx="8498022" cy="6002142"/>
          </a:xfrm>
        </p:spPr>
      </p:pic>
    </p:spTree>
    <p:extLst>
      <p:ext uri="{BB962C8B-B14F-4D97-AF65-F5344CB8AC3E}">
        <p14:creationId xmlns:p14="http://schemas.microsoft.com/office/powerpoint/2010/main" val="381996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07" y="-797"/>
            <a:ext cx="8596668" cy="1320800"/>
          </a:xfrm>
        </p:spPr>
        <p:txBody>
          <a:bodyPr/>
          <a:lstStyle/>
          <a:p>
            <a:r>
              <a:rPr lang="ru-RU" dirty="0"/>
              <a:t>Примеры работы направлений</a:t>
            </a:r>
            <a:r>
              <a:rPr lang="en-US" dirty="0"/>
              <a:t>:</a:t>
            </a:r>
            <a:endParaRPr lang="ru-RU" dirty="0"/>
          </a:p>
        </p:txBody>
      </p:sp>
      <p:pic>
        <p:nvPicPr>
          <p:cNvPr id="4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4" y="659603"/>
            <a:ext cx="3761509" cy="25104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18" y="659603"/>
            <a:ext cx="3343850" cy="2507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4" y="627527"/>
            <a:ext cx="3761097" cy="2507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8" y="3167491"/>
            <a:ext cx="1932110" cy="25761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28" y="4288106"/>
            <a:ext cx="3854088" cy="25698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01" y="4305493"/>
            <a:ext cx="3918499" cy="26128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489" y="3167491"/>
            <a:ext cx="3026586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990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651" y="739259"/>
            <a:ext cx="3842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vk.com/culturevolunteers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/>
              <a:t>Челябинск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7623" y="739259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vk.com/tractor_vol</a:t>
            </a:r>
            <a:endParaRPr lang="ru-RU" dirty="0" smtClean="0"/>
          </a:p>
          <a:p>
            <a:r>
              <a:rPr lang="ru-RU" dirty="0" smtClean="0"/>
              <a:t>Волонтеры Трактора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545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291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Trebuchet MS</vt:lpstr>
      <vt:lpstr>Wingdings 3</vt:lpstr>
      <vt:lpstr>Аспект</vt:lpstr>
      <vt:lpstr>1_Аспект</vt:lpstr>
      <vt:lpstr>2_Аспект</vt:lpstr>
      <vt:lpstr>Совет директоров</vt:lpstr>
      <vt:lpstr>Презентация PowerPoint</vt:lpstr>
      <vt:lpstr>Кто такие волонтёры и что они делают?</vt:lpstr>
      <vt:lpstr>Задачи и обязанности</vt:lpstr>
      <vt:lpstr>Задачи движения: </vt:lpstr>
      <vt:lpstr>Действующие направления волонтёров культуры</vt:lpstr>
      <vt:lpstr>Вводимые направления:</vt:lpstr>
      <vt:lpstr>Dobro.ru – выставление часов</vt:lpstr>
      <vt:lpstr>Примеры работы направлений: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semyon.zylkov@outlook.com</dc:creator>
  <cp:lastModifiedBy>semyon.zylkov@outlook.com</cp:lastModifiedBy>
  <cp:revision>23</cp:revision>
  <dcterms:created xsi:type="dcterms:W3CDTF">2020-01-14T15:14:50Z</dcterms:created>
  <dcterms:modified xsi:type="dcterms:W3CDTF">2020-10-16T13:51:57Z</dcterms:modified>
</cp:coreProperties>
</file>