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80" r:id="rId3"/>
    <p:sldId id="259" r:id="rId4"/>
    <p:sldId id="267" r:id="rId5"/>
    <p:sldId id="277" r:id="rId6"/>
    <p:sldId id="288" r:id="rId7"/>
    <p:sldId id="289" r:id="rId8"/>
    <p:sldId id="292" r:id="rId9"/>
    <p:sldId id="294" r:id="rId10"/>
    <p:sldId id="274" r:id="rId11"/>
    <p:sldId id="291" r:id="rId12"/>
    <p:sldId id="268" r:id="rId13"/>
    <p:sldId id="290" r:id="rId14"/>
    <p:sldId id="293" r:id="rId15"/>
    <p:sldId id="266" r:id="rId16"/>
    <p:sldId id="260" r:id="rId17"/>
    <p:sldId id="283" r:id="rId18"/>
    <p:sldId id="278" r:id="rId19"/>
    <p:sldId id="282" r:id="rId20"/>
    <p:sldId id="273" r:id="rId21"/>
    <p:sldId id="287" r:id="rId22"/>
    <p:sldId id="272" r:id="rId23"/>
    <p:sldId id="281" r:id="rId24"/>
    <p:sldId id="284" r:id="rId25"/>
    <p:sldId id="285" r:id="rId26"/>
    <p:sldId id="286" r:id="rId27"/>
    <p:sldId id="265" r:id="rId28"/>
    <p:sldId id="26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56" autoAdjust="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1500197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Bef>
                <a:spcPts val="276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</a:t>
            </a:r>
            <a:r>
              <a:rPr lang="en-GB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олонтерск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ий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отряд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«ЗАБОТА»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57826"/>
            <a:ext cx="6400800" cy="78581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276"/>
              </a:spcBef>
              <a:buClr>
                <a:srgbClr val="000000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</a:t>
            </a:r>
            <a:r>
              <a:rPr lang="en-GB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ОУ  ВО </a:t>
            </a:r>
          </a:p>
          <a:p>
            <a:pPr>
              <a:lnSpc>
                <a:spcPct val="110000"/>
              </a:lnSpc>
              <a:spcBef>
                <a:spcPts val="276"/>
              </a:spcBef>
              <a:buClr>
                <a:srgbClr val="000000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«Борисоглебскмедколледж»</a:t>
            </a:r>
          </a:p>
          <a:p>
            <a:endParaRPr lang="ru-RU" dirty="0"/>
          </a:p>
        </p:txBody>
      </p:sp>
      <p:pic>
        <p:nvPicPr>
          <p:cNvPr id="1026" name="Picture 2" descr="C:\Users\User\Desktop\IMG_2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285992"/>
            <a:ext cx="3924293" cy="2943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Акции к Дню защиты детей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3075" name="Picture 3" descr="C:\Users\User\Desktop\Год 2021 - 2022\Отряд Забота - Борисоглебскмедолледж\Мероприятия отряда ЗАБОТА - Борисоглебскмедколледж\Акция Детство - счастливая пора 01.06.2021\IMG_20210601_115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2971787" cy="222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User\Desktop\Год 2021 - 2022\Отряд Забота - Борисоглебскмедолледж\Мероприятия отряда ЗАБОТА - Борисоглебскмедколледж\Акция Чужих детей не бывает 01.06.2021\IMG-20210601-WA0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929066"/>
            <a:ext cx="3067037" cy="2300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User\Desktop\Год 2021 - 2022\Отряд Забота - Борисоглебскмедолледж\Мероприятия отряда ЗАБОТА - Борисоглебскмедколледж\Акция Чужих детей не бывает 01.06.2021\IMG-20210601-WA00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428736"/>
            <a:ext cx="2971787" cy="222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C:\Users\User\Desktop\Год 2021 - 2022\Отряд Забота - Борисоглебскмедолледж\Мероприятия отряда ЗАБОТА - Борисоглебскмедколледж\Акция Чужих детей не бывает 01.06.2021\IMG-20210601-WA0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3857628"/>
            <a:ext cx="3071834" cy="230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День безопасности пациента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5122" name="Picture 2" descr="C:\Users\User\Desktop\Год 2021 - 2022\Отряд Забота - Борисоглебскмедолледж\Мероприятия отряда ЗАБОТА - Борисоглебскмедколледж\День безопасности пациента 17.09.2021\IMG_20210917_105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14488"/>
            <a:ext cx="2928958" cy="219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User\Desktop\Год 2021 - 2022\Отряд Забота - Борисоглебскмедолледж\Мероприятия отряда ЗАБОТА - Борисоглебскмедколледж\День безопасности пациента 17.09.2021\IMG-20210917-WA0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214818"/>
            <a:ext cx="3000396" cy="22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User\Desktop\Год 2021 - 2022\Отряд Забота - Борисоглебскмедолледж\Мероприятия отряда ЗАБОТА - Борисоглебскмедколледж\День безопасности пациента 17.09.2021\IMG-20210917-WA0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643050"/>
            <a:ext cx="304802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User\Desktop\Год 2021 - 2022\Отряд Забота - Борисоглебскмедолледж\Мероприятия отряда ЗАБОТА - Борисоглебскмедколледж\День безопасности пациента 17.09.2021\IMG-20210917-WA00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4286256"/>
            <a:ext cx="285752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Акция «Помни о сердце»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2050" name="Picture 2" descr="C:\Users\User\Desktop\Год 2021 - 2022\Отряд Забота - Борисоглебскмедолледж\Мероприятия отряда ЗАБОТА - Борисоглебскмедколледж\Акция Помни о сердце 29.09.2021\IMG-20210929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357298"/>
            <a:ext cx="3090850" cy="231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\Desktop\Год 2021 - 2022\Отряд Забота - Борисоглебскмедолледж\Мероприятия отряда ЗАБОТА - Борисоглебскмедколледж\Акция Помни о сердце 29.09.2021\IMG-20210929-WA0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714752"/>
            <a:ext cx="3638542" cy="272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User\Desktop\Год 2021 - 2022\Отряд Забота - Борисоглебскмедолледж\Мероприятия отряда ЗАБОТА - Борисоглебскмедколледж\Акция Помни о сердце 29.09.2021\IMG-20210929-WA00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929066"/>
            <a:ext cx="3357586" cy="25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«Сохрани осанку»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4099" name="Picture 3" descr="C:\Users\User\Desktop\Год 2021 - 2022\Отряд Забота - Борисоглебскмедолледж\Мероприятия отряда ЗАБОТА - Борисоглебскмедколледж\Акция Сохрани осанку (для школьников)\IMG-20210603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643446"/>
            <a:ext cx="3352789" cy="1885944"/>
          </a:xfrm>
          <a:prstGeom prst="rect">
            <a:avLst/>
          </a:prstGeom>
          <a:noFill/>
        </p:spPr>
      </p:pic>
      <p:pic>
        <p:nvPicPr>
          <p:cNvPr id="4100" name="Picture 4" descr="C:\Users\User\Desktop\Год 2021 - 2022\Отряд Забота - Борисоглебскмедолледж\Мероприятия отряда ЗАБОТА - Борисоглебскмедколледж\Акция Сохрани осанку (для школьников)\20210602_103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643050"/>
            <a:ext cx="2428892" cy="3238522"/>
          </a:xfrm>
          <a:prstGeom prst="rect">
            <a:avLst/>
          </a:prstGeom>
          <a:noFill/>
        </p:spPr>
      </p:pic>
      <p:pic>
        <p:nvPicPr>
          <p:cNvPr id="4101" name="Picture 5" descr="C:\Users\User\Desktop\Год 2021 - 2022\Отряд Забота - Борисоглебскмедолледж\Мероприятия отряда ЗАБОТА - Борисоглебскмедколледж\Акция Сохрани осанку (для школьников)\20210602_1038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714488"/>
            <a:ext cx="2210981" cy="2947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«От всей души»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7170" name="Picture 2" descr="C:\Users\User\Desktop\Год 2021 - 2022\Отряд Забота - Борисоглебскмедолледж\Мероприятия отряда ЗАБОТА - Борисоглебскмедколледж\Акция От всей души 05.03.2021\0xRyud0v7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736"/>
            <a:ext cx="1982405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User\Desktop\Год 2021 - 2022\Отряд Забота - Борисоглебскмедолледж\Мероприятия отряда ЗАБОТА - Борисоглебскмедколледж\Акция От всей души 05.03.2021\IMG-20210304-WA0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929066"/>
            <a:ext cx="2071702" cy="276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C:\Users\User\Desktop\Год 2021 - 2022\Отряд Забота - Борисоглебскмедолледж\Мероприятия отряда ЗАБОТА - Борисоглебскмедколледж\Акция От всей души 05.03.2021\F0vAVMdbNo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85860"/>
            <a:ext cx="2000264" cy="266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C:\Users\User\Desktop\Год 2021 - 2022\Отряд Забота - Борисоглебскмедолледж\Мероприятия отряда ЗАБОТА - Борисоглебскмедколледж\Акция От всей души 05.03.2021\LKH65i4MHw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786190"/>
            <a:ext cx="2085964" cy="2781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Помощь БУЗ ВО «Борисоглебская РБ»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7" name="Picture 3" descr="C:\Users\User\Desktop\ZAEQkCbkg5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285860"/>
            <a:ext cx="1903772" cy="253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User\Desktop\zKQbheeu35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214422"/>
            <a:ext cx="1996667" cy="266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User\Desktop\AEtR9JlLY1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4071942"/>
            <a:ext cx="1943088" cy="259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Users\User\Desktop\IMG_20210825_131936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1285860"/>
            <a:ext cx="1782353" cy="2376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User\Desktop\IMG_20210825_1319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4000504"/>
            <a:ext cx="1928826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50019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Мы в </a:t>
            </a:r>
            <a:r>
              <a:rPr lang="ru-RU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окуржных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мероприятиях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7562"/>
            <a:ext cx="8229600" cy="2768601"/>
          </a:xfrm>
        </p:spPr>
        <p:txBody>
          <a:bodyPr/>
          <a:lstStyle/>
          <a:p>
            <a:pPr>
              <a:buNone/>
            </a:pPr>
            <a:endParaRPr lang="ru-RU" dirty="0" smtClean="0"/>
          </a:p>
        </p:txBody>
      </p:sp>
      <p:pic>
        <p:nvPicPr>
          <p:cNvPr id="4098" name="Picture 2" descr="C:\Users\User\Desktop\Доброволец 2020\ДОБ 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473648"/>
            <a:ext cx="9144000" cy="3384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«С Новым годом, ветеран»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7170" name="Picture 2" descr="C:\Users\User\Desktop\Год 2021 - 2022\Отряд Забота - Борисоглебскмедолледж\Участие в окуржных мероприятиях - Борисоглебскмедколледж\С новым годом, ветеран декабрь 2020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500174"/>
            <a:ext cx="3536154" cy="4714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Акция «Весенняя неделя добра»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85926"/>
            <a:ext cx="3900486" cy="464347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«Помоги собраться в школу»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 донора, сдали кровь на станции переливания крови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 волонтеров помогали в организации «Дня донора»</a:t>
            </a:r>
          </a:p>
        </p:txBody>
      </p:sp>
      <p:pic>
        <p:nvPicPr>
          <p:cNvPr id="1027" name="Picture 3" descr="C:\Users\User\Desktop\Год 2021 - 2022\Отряд Забота - Борисоглебскмедолледж\Участие в окуржных мероприятиях - Борисоглебскмедколледж\День донора апрель 2021\IMG_20210421_09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85860"/>
            <a:ext cx="2210981" cy="294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Год 2021 - 2022\Отряд Забота - Борисоглебскмедолледж\Участие в окуржных мероприятиях - Борисоглебскмедколледж\Акция  Помоги собраться в школу апрель 2021\IMG_20210423_143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3643314"/>
            <a:ext cx="2264559" cy="301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«Подружись с антителами»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5122" name="Picture 2" descr="C:\Users\User\Desktop\Год 2021 - 2022\Отряд Забота - Борисоглебскмедолледж\Участие в окуржных мероприятиях - Борисоглебскмедколледж\Подружись с антителами\IMG-20210331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285860"/>
            <a:ext cx="3333731" cy="250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User\Desktop\Год 2021 - 2022\Отряд Забота - Борисоглебскмедолледж\Участие в окуржных мероприятиях - Борисоглебскмедколледж\Подружись с антителами\IMG-20210331-WA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929066"/>
            <a:ext cx="3619483" cy="271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User\Desktop\Год 2021 - 2022\Отряд Забота - Борисоглебскмедолледж\Участие в окуржных мероприятиях - Борисоглебскмедколледж\Подружись с антителами\IMG-20210331-WA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857628"/>
            <a:ext cx="3714734" cy="27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Миссия отряда «Забота"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714908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  <a:latin typeface="Comic Sans MS" pitchFamily="66" charset="0"/>
                <a:cs typeface="Andalus" pitchFamily="18" charset="-78"/>
              </a:rPr>
              <a:t>ЗАБОТА </a:t>
            </a:r>
          </a:p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  <a:latin typeface="Comic Sans MS" pitchFamily="66" charset="0"/>
                <a:cs typeface="Andalus" pitchFamily="18" charset="-78"/>
              </a:rPr>
              <a:t>о здоровье и долголетии населения Борисоглебского городского округа, санитарное просвещение населения и профилактика социально-значимых заболеваний через пропаганду здорового образа жизни</a:t>
            </a:r>
            <a:endParaRPr lang="ru-RU" dirty="0">
              <a:solidFill>
                <a:srgbClr val="0070C0"/>
              </a:solidFill>
              <a:latin typeface="Comic Sans MS" pitchFamily="66" charset="0"/>
              <a:cs typeface="Andalus" pitchFamily="18" charset="-78"/>
            </a:endParaRPr>
          </a:p>
        </p:txBody>
      </p:sp>
      <p:pic>
        <p:nvPicPr>
          <p:cNvPr id="6" name="Picture 2" descr="C:\Users\User\Documents\ч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5214950"/>
            <a:ext cx="3090863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Акция «Георгиевская ленточка»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2050" name="Picture 2" descr="C:\Users\User\Desktop\Год 2021 - 2022\Отряд Забота - Борисоглебскмедолледж\Участие в окуржных мероприятиях - Борисоглебскмедколледж\Георгиевская ленточка аапрель 2021\IMG-20210427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214422"/>
            <a:ext cx="3857652" cy="289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\Desktop\Год 2021 - 2022\Отряд Забота - Борисоглебскмедолледж\Участие в окуржных мероприятиях - Борисоглебскмедколледж\Георгиевская ленточка аапрель 2021\IMG-20210427-WA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071910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User\Desktop\Год 2021 - 2022\Отряд Забота - Борисоглебскмедолледж\Участие в окуржных мероприятиях - Борисоглебскмедколледж\Георгиевская ленточка аапрель 2021\IMG-20210427-WA0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3929066"/>
            <a:ext cx="3619483" cy="271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«Здоровью зеленый свет»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43" name="Picture 3" descr="C:\Users\User\Desktop\Год 2021 - 2022\Отряд Забота - Борисоглебскмедолледж\Участие в окуржных мероприятиях - Борисоглебскмедколледж\Здоровью - зеленый свет апрель 2021\IMG_20210416_170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6818" y="3286124"/>
            <a:ext cx="2678907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C:\Users\User\Desktop\Год 2021 - 2022\Отряд Забота - Борисоглебскмедолледж\Участие в окуржных мероприятиях - Борисоглебскмедколледж\Здоровью - зеленый свет апрель 2021\IMG_20210416_161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57298"/>
            <a:ext cx="2746766" cy="366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Picture 5" descr="C:\Users\User\Desktop\Год 2021 - 2022\Отряд Забота - Борисоглебскмедолледж\Участие в окуржных мероприятиях - Борисоглебскмедколледж\Здоровью - зеленый свет апрель 2021\IMG_20210416_1628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571612"/>
            <a:ext cx="2639609" cy="3519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«Зеленый марафон»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3" name="Picture 2" descr="C:\Users\User\Desktop\Год 2021 - 2022\Отряд Забота - Борисоглебскмедолледж\Участие в окуржных мероприятиях - Борисоглебскмедколледж\Акция зеленый марафон\IMG_20210605_0954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4071966" cy="305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User\Desktop\Год 2021 - 2022\Отряд Забота - Борисоглебскмедолледж\Участие в окуржных мероприятиях - Борисоглебскмедколледж\Акция зеленый марафон\IMG_20210605_102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14752"/>
            <a:ext cx="37147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«Чистый берег»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146" name="Picture 2" descr="C:\Users\User\Desktop\Год 2021 - 2022\Отряд Забота - Борисоглебскмедолледж\Участие в окуржных мероприятиях - Борисоглебскмедколледж\Чистый берег июнь, сентябрь  2021\июнь 2021\IMG-20210608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3286148" cy="246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User\Desktop\Год 2021 - 2022\Отряд Забота - Борисоглебскмедолледж\Участие в окуржных мероприятиях - Борисоглебскмедколледж\Чистый берег июнь, сентябрь  2021\июнь 2021\IMG-20210608-WA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566" y="1357298"/>
            <a:ext cx="3238522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C:\Users\User\Desktop\Год 2021 - 2022\Отряд Забота - Борисоглебскмедолледж\Участие в окуржных мероприятиях - Борисоглебскмедколледж\Чистый берег июнь, сентябрь  2021\сентябрь 2021\g-gaclLZ_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857628"/>
            <a:ext cx="3633686" cy="2714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«Вне зависимости»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1266" name="Picture 2" descr="C:\Users\User\Desktop\Год 2021 - 2022\Отряд Забота - Борисоглебскмедолледж\Участие в окуржных мероприятиях - Борисоглебскмедколледж\Вне зависимости 10.09.21\IMG_20210910_160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1428736"/>
            <a:ext cx="3214710" cy="241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User\Desktop\Год 2021 - 2022\Отряд Забота - Борисоглебскмедолледж\Участие в окуржных мероприятиях - Борисоглебскмедколледж\Вне зависимости 10.09.21\IMG_20210910_162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357298"/>
            <a:ext cx="3286147" cy="246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C:\Users\User\Desktop\Год 2021 - 2022\Отряд Забота - Борисоглебскмедолледж\Участие в окуржных мероприятиях - Борисоглебскмедколледж\Вне зависимости 10.09.21\IMG_20210910_163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4000504"/>
            <a:ext cx="3519478" cy="263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Мы - Волонтеры переписи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4" name="Picture 2" descr="C:\Users\User\Desktop\Год 2021 - 2022\Отряд Забота - Борисоглебскмедолледж\Участие в окуржных мероприятиях - Борисоглебскмедколледж\Перепись населения\IMG_20211022_0953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357430"/>
            <a:ext cx="2215745" cy="2954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Users\User\Desktop\Год 2021 - 2022\Отряд Забота - Борисоглебскмедолледж\Участие в окуржных мероприятиях - Борисоглебскмедколледж\Перепись населения\IMG_20211019_100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4000504"/>
            <a:ext cx="2000264" cy="266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User\Desktop\Год 2021 - 2022\Отряд Забота - Борисоглебскмедолледж\Участие в окуржных мероприятиях - Борисоглебскмедколледж\Перепись населения\IMG_20211022_10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428868"/>
            <a:ext cx="2196718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esktop\Год 2021 - 2022\Отряд Забота - Борисоглебскмедолледж\DSz-QAdOyv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1285860"/>
            <a:ext cx="3733792" cy="249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Помощь МФЦ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2050" name="Picture 2" descr="C:\Users\User\Desktop\Год 2021 - 2022\Отряд Забота - Борисоглебскмедолледж\nzKzxZkWZC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428736"/>
            <a:ext cx="3643338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\Desktop\Год 2021 - 2022\Отряд Забота - Борисоглебскмедолледж\YbNTej7CI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428736"/>
            <a:ext cx="3661197" cy="488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900750" cy="1428736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Наши достижения </a:t>
            </a:r>
            <a:endParaRPr lang="ru-RU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00174"/>
            <a:ext cx="8429684" cy="485778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i="1" dirty="0" smtClean="0">
                <a:solidFill>
                  <a:srgbClr val="0070C0"/>
                </a:solidFill>
              </a:rPr>
              <a:t>5 волонтеров награждены медалями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i="1" dirty="0" smtClean="0">
                <a:solidFill>
                  <a:srgbClr val="0070C0"/>
                </a:solidFill>
              </a:rPr>
              <a:t>3 волонтера имеют благодарности от регионального отделения ООО «Российский Красный Крест»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i="1" dirty="0" smtClean="0">
                <a:solidFill>
                  <a:srgbClr val="0070C0"/>
                </a:solidFill>
              </a:rPr>
              <a:t>43 волонтера имеют благодарности главного врача БУЗ ВО «Борисоглебская РБ»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i="1" dirty="0" smtClean="0">
                <a:solidFill>
                  <a:srgbClr val="0070C0"/>
                </a:solidFill>
              </a:rPr>
              <a:t>12 волонтеров имеют благодарности за помощь в проведении Дня донора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i="1" dirty="0" smtClean="0">
                <a:solidFill>
                  <a:srgbClr val="0070C0"/>
                </a:solidFill>
              </a:rPr>
              <a:t>Волонтерский отряд «Забота» – 1 место в окружном конкурсе «Доброволец года  - 2020»</a:t>
            </a:r>
          </a:p>
        </p:txBody>
      </p:sp>
      <p:pic>
        <p:nvPicPr>
          <p:cNvPr id="4" name="Рисунок 3" descr="C:\Users\User\Downloads\conclusion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28604"/>
            <a:ext cx="2071702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maxresdefault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00042"/>
            <a:ext cx="7858148" cy="5893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71547"/>
            <a:ext cx="7772400" cy="2214578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Наши мероприятия</a:t>
            </a:r>
            <a:endParaRPr lang="ru-RU" sz="6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146" name="Picture 2" descr="C:\Users\User\Desktop\Доброволец 2020\ДОБ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7628"/>
            <a:ext cx="9144000" cy="2223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Акция «Остановим ВИЧ/СПИД вместе»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8" name="Picture 4" descr="C:\Users\User\Desktop\Год 2021 - 2022\Отряд Забота - Борисоглебскмедолледж\Мероприятия отряда ЗАБОТА - Борисоглебскмедколледж\Акция Остановим ВИЧ СПИД вместе  01.12.2020\IMG_20201201_095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071678"/>
            <a:ext cx="2264559" cy="301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User\Desktop\Год 2021 - 2022\Отряд Забота - Борисоглебскмедолледж\Мероприятия отряда ЗАБОТА - Борисоглебскмедколледж\Акция Остановим ВИЧ СПИД вместе  01.12.2020\nAVcSJRBlA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14422"/>
            <a:ext cx="2478873" cy="330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User\Desktop\Год 2021 - 2022\Отряд Забота - Борисоглебскмедолледж\Мероприятия отряда ЗАБОТА - Борисоглебскмедколледж\Акция Остановим ВИЧ СПИД вместе  01.12.2020\qCI9E93C80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286124"/>
            <a:ext cx="2264559" cy="301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Акция «Предупрежден значит вооружен»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6" name="Picture 2" descr="C:\Users\User\Desktop\Год 2021 - 2022\Отряд Забота - Борисоглебскмедолледж\Мероприятия отряда ЗАБОТА - Борисоглебскмедколледж\Акция по Туберкулезу март 2021\IMG-20210324-WA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85926"/>
            <a:ext cx="2476474" cy="1857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Год 2021 - 2022\Отряд Забота - Борисоглебскмедолледж\Мероприятия отряда ЗАБОТА - Борисоглебскмедколледж\Акция по Туберкулезу март 2021\IMG_20210324_123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29066"/>
            <a:ext cx="2590784" cy="194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User\Desktop\Год 2021 - 2022\Отряд Забота - Борисоглебскмедолледж\Мероприятия отряда ЗАБОТА - Борисоглебскмедколледж\Акция по Туберкулезу март 2021\IMG-20210324-WA0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2000240"/>
            <a:ext cx="2371716" cy="316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User\Desktop\Год 2021 - 2022\Отряд Забота - Борисоглебскмедолледж\Мероприятия отряда ЗАБОТА - Борисоглебскмедколледж\Акция по Туберкулезу март 2021\IMG-20210324-WA00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071678"/>
            <a:ext cx="2371716" cy="316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«Дать шанс здоровью можешь только ты»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2051" name="Picture 3" descr="C:\Users\User\Desktop\Год 2021 - 2022\Отряд Забота - Борисоглебскмедолледж\Мероприятия отряда ЗАБОТА - Борисоглебскмедколледж\Акция Дать шанс можешь только ты 07.04.2021\IMG_20210407_110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500306"/>
            <a:ext cx="2428892" cy="3238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User\Desktop\Год 2021 - 2022\Отряд Забота - Борисоглебскмедолледж\Мероприятия отряда ЗАБОТА - Борисоглебскмедколледж\Акция Дать шанс можешь только ты 07.04.2021\6pe4kMkH0K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857496"/>
            <a:ext cx="2318138" cy="309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User\Desktop\Год 2021 - 2022\Отряд Забота - Борисоглебскмедолледж\Мероприятия отряда ЗАБОТА - Борисоглебскмедколледж\Акция Дать шанс можешь только ты 07.04.2021\mpo8lmC5U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143380"/>
            <a:ext cx="1871650" cy="249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User\Desktop\Год 2021 - 2022\Отряд Забота - Борисоглебскмедолледж\Мероприятия отряда ЗАБОТА - Борисоглебскмедколледж\Акция Дать шанс можешь только ты 07.04.2021\sGZ72IgjIA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1643050"/>
            <a:ext cx="1728774" cy="230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«Отдай каплю спаси жизнь»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3074" name="Picture 2" descr="C:\Users\User\Desktop\Год 2021 - 2022\Отряд Забота - Борисоглебскмедолледж\Мероприятия отряда ЗАБОТА - Борисоглебскмедколледж\Акция Отдай каплю спаси жизнь апрель 2021\IMG_20210420_11093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428736"/>
            <a:ext cx="3071834" cy="2303876"/>
          </a:xfrm>
          <a:prstGeom prst="rect">
            <a:avLst/>
          </a:prstGeom>
          <a:noFill/>
        </p:spPr>
      </p:pic>
      <p:pic>
        <p:nvPicPr>
          <p:cNvPr id="3075" name="Picture 3" descr="C:\Users\User\Desktop\Год 2021 - 2022\Отряд Забота - Борисоглебскмедолледж\Мероприятия отряда ЗАБОТА - Борисоглебскмедколледж\Акция Отдай каплю спаси жизнь апрель 2021\IMG_20210420_111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14686"/>
            <a:ext cx="2411015" cy="3214686"/>
          </a:xfrm>
          <a:prstGeom prst="rect">
            <a:avLst/>
          </a:prstGeom>
          <a:noFill/>
        </p:spPr>
      </p:pic>
      <p:pic>
        <p:nvPicPr>
          <p:cNvPr id="3076" name="Picture 4" descr="C:\Users\User\Desktop\Год 2021 - 2022\Отряд Забота - Борисоглебскмедолледж\Мероприятия отряда ЗАБОТА - Борисоглебскмедколледж\Акция Отдай каплю спаси жизнь апрель 2021\IMG_20210420_111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500438"/>
            <a:ext cx="2237083" cy="304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Пропаганда вакцинации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C:\Users\User\Desktop\Год 2021 - 2022\Отряд Забота - Борисоглебскмедолледж\Мероприятия отряда ЗАБОТА - Борисоглебскмедколледж\Пропаганда вакцинации май 2021\_j26mp6Bxr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2411006" cy="321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User\Desktop\Год 2021 - 2022\Отряд Забота - Борисоглебскмедолледж\Мероприятия отряда ЗАБОТА - Борисоглебскмедколледж\Пропаганда вакцинации май 2021\uzOvWd8mTr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928802"/>
            <a:ext cx="3157534" cy="315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User\Desktop\Год 2021 - 2022\Отряд Забота - Борисоглебскмедолледж\Мероприятия отряда ЗАБОТА - Борисоглебскмедколледж\Пропаганда вакцинации май 2021\1za968EYyA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143248"/>
            <a:ext cx="2478873" cy="330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«Дыши свободно»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8194" name="Picture 2" descr="C:\Users\User\Desktop\Год 2021 - 2022\Отряд Забота - Борисоглебскмедолледж\Мероприятия отряда ЗАБОТА - Борисоглебскмедколледж\Акция Дыши свободно 31.05.2021\IMG-20210531-WA0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500306"/>
            <a:ext cx="2714644" cy="203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User\Desktop\Год 2021 - 2022\Отряд Забота - Борисоглебскмедолледж\Мероприятия отряда ЗАБОТА - Борисоглебскмедколледж\Акция Дыши свободно 31.05.2021\IMG-20210531-WA0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571612"/>
            <a:ext cx="2686035" cy="201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Users\User\Desktop\Год 2021 - 2022\Отряд Забота - Борисоглебскмедолледж\Мероприятия отряда ЗАБОТА - Борисоглебскмедколледж\Акция Дыши свободно 31.05.2021\IMG-20210531-WA00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4429132"/>
            <a:ext cx="2857519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C:\Users\User\Desktop\Год 2021 - 2022\Отряд Забота - Борисоглебскмедолледж\Мероприятия отряда ЗАБОТА - Борисоглебскмедколледж\Акция Дыши свободно 31.05.2021\IMG-20210531-WA00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1500174"/>
            <a:ext cx="2614597" cy="1960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C:\Users\User\Desktop\Год 2021 - 2022\Отряд Забота - Борисоглебскмедолледж\Мероприятия отряда ЗАБОТА - Борисоглебскмедколледж\Акция Дыши свободно 31.05.2021\IMG-20210531-WA0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3" y="4429132"/>
            <a:ext cx="2952738" cy="221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</TotalTime>
  <Words>235</Words>
  <PresentationFormat>Экран (4:3)</PresentationFormat>
  <Paragraphs>39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Волонтерский отряд «ЗАБОТА»</vt:lpstr>
      <vt:lpstr>Миссия отряда «Забота"</vt:lpstr>
      <vt:lpstr>Наши мероприятия</vt:lpstr>
      <vt:lpstr>Акция «Остановим ВИЧ/СПИД вместе»</vt:lpstr>
      <vt:lpstr>Акция «Предупрежден значит вооружен»</vt:lpstr>
      <vt:lpstr>«Дать шанс здоровью можешь только ты»</vt:lpstr>
      <vt:lpstr>«Отдай каплю спаси жизнь»</vt:lpstr>
      <vt:lpstr>Пропаганда вакцинации </vt:lpstr>
      <vt:lpstr>«Дыши свободно»</vt:lpstr>
      <vt:lpstr>Акции к Дню защиты детей</vt:lpstr>
      <vt:lpstr>День безопасности пациента</vt:lpstr>
      <vt:lpstr>Акция «Помни о сердце»</vt:lpstr>
      <vt:lpstr>«Сохрани осанку»</vt:lpstr>
      <vt:lpstr>«От всей души»</vt:lpstr>
      <vt:lpstr>Помощь БУЗ ВО «Борисоглебская РБ» </vt:lpstr>
      <vt:lpstr>Мы в окуржных мероприятиях</vt:lpstr>
      <vt:lpstr>«С Новым годом, ветеран»</vt:lpstr>
      <vt:lpstr>Акция «Весенняя неделя добра»</vt:lpstr>
      <vt:lpstr>«Подружись с антителами»</vt:lpstr>
      <vt:lpstr>Акция «Георгиевская ленточка»</vt:lpstr>
      <vt:lpstr>«Здоровью зеленый свет»</vt:lpstr>
      <vt:lpstr>«Зеленый марафон»</vt:lpstr>
      <vt:lpstr>«Чистый берег»</vt:lpstr>
      <vt:lpstr>«Вне зависимости»</vt:lpstr>
      <vt:lpstr>Мы - Волонтеры переписи</vt:lpstr>
      <vt:lpstr>Помощь МФЦ </vt:lpstr>
      <vt:lpstr>Наши достижения 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отряда</dc:title>
  <dc:creator>User</dc:creator>
  <cp:lastModifiedBy>User</cp:lastModifiedBy>
  <cp:revision>122</cp:revision>
  <dcterms:created xsi:type="dcterms:W3CDTF">2020-11-10T10:51:03Z</dcterms:created>
  <dcterms:modified xsi:type="dcterms:W3CDTF">2021-11-20T10:02:15Z</dcterms:modified>
</cp:coreProperties>
</file>