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264" r:id="rId2"/>
    <p:sldId id="308" r:id="rId3"/>
    <p:sldId id="266" r:id="rId4"/>
    <p:sldId id="309" r:id="rId5"/>
    <p:sldId id="310" r:id="rId6"/>
    <p:sldId id="311" r:id="rId7"/>
    <p:sldId id="312" r:id="rId8"/>
    <p:sldId id="313" r:id="rId9"/>
    <p:sldId id="315" r:id="rId10"/>
    <p:sldId id="314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326" r:id="rId22"/>
    <p:sldId id="327" r:id="rId23"/>
    <p:sldId id="328" r:id="rId24"/>
    <p:sldId id="329" r:id="rId25"/>
    <p:sldId id="305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irce Bold" panose="020B0604020202020204" charset="-52"/>
      <p:bold r:id="rId34"/>
    </p:embeddedFont>
    <p:embeddedFont>
      <p:font typeface="Constantia" panose="02030602050306030303" pitchFamily="18" charset="0"/>
      <p:regular r:id="rId35"/>
      <p:bold r:id="rId36"/>
      <p:italic r:id="rId37"/>
      <p:boldItalic r:id="rId38"/>
    </p:embeddedFont>
    <p:embeddedFont>
      <p:font typeface="Corbel" panose="020B0503020204020204" pitchFamily="34" charset="0"/>
      <p:regular r:id="rId39"/>
      <p:bold r:id="rId40"/>
      <p:italic r:id="rId41"/>
      <p:boldItalic r:id="rId42"/>
    </p:embeddedFont>
    <p:embeddedFont>
      <p:font typeface="Montserrat" panose="00000500000000000000" pitchFamily="2" charset="-52"/>
      <p:regular r:id="rId43"/>
      <p:bold r:id="rId44"/>
      <p:italic r:id="rId45"/>
      <p:boldItalic r:id="rId46"/>
    </p:embeddedFont>
    <p:embeddedFont>
      <p:font typeface="Montserrat Black" panose="00000A00000000000000" pitchFamily="2" charset="-52"/>
      <p:bold r:id="rId47"/>
      <p:italic r:id="rId48"/>
      <p:boldItalic r:id="rId4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огирева Раиса Витальевна" initials="МРВ" lastIdx="9" clrIdx="0">
    <p:extLst>
      <p:ext uri="{19B8F6BF-5375-455C-9EA6-DF929625EA0E}">
        <p15:presenceInfo xmlns:p15="http://schemas.microsoft.com/office/powerpoint/2012/main" userId="Могирева Раиса Витальев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FEB859"/>
    <a:srgbClr val="FF954D"/>
    <a:srgbClr val="FFD93A"/>
    <a:srgbClr val="74668C"/>
    <a:srgbClr val="664B75"/>
    <a:srgbClr val="7D70AC"/>
    <a:srgbClr val="8C71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529DDD-2AC1-4FEF-BDB7-A2C4763E83E7}" v="27" dt="2021-08-12T10:32:10.4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21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854" y="7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commentAuthors" Target="commentAuthor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0000000000000084E-2"/>
          <c:y val="4.8245614035087717E-2"/>
          <c:w val="0.80847821522309882"/>
          <c:h val="0.9035087719298245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0B64-48FE-B217-5A4E5F25972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0B64-48FE-B217-5A4E5F25972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0B64-48FE-B217-5A4E5F25972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0B64-48FE-B217-5A4E5F259729}"/>
              </c:ext>
            </c:extLst>
          </c:dPt>
          <c:dLbls>
            <c:dLbl>
              <c:idx val="0"/>
              <c:layout>
                <c:manualLayout>
                  <c:x val="-9.9361884665495948E-2"/>
                  <c:y val="-0.2769200473543214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93%</a:t>
                    </a:r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354368473724956"/>
                      <c:h val="9.3004773367059673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0B64-48FE-B217-5A4E5F259729}"/>
                </c:ext>
              </c:extLst>
            </c:dLbl>
            <c:dLbl>
              <c:idx val="1"/>
              <c:layout>
                <c:manualLayout>
                  <c:x val="6.4961385655312121E-2"/>
                  <c:y val="0.17695982486425221"/>
                </c:manualLayout>
              </c:layout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623930674369513E-2"/>
                      <c:h val="8.606635507454661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0B64-48FE-B217-5A4E5F259729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B64-48FE-B217-5A4E5F259729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B64-48FE-B217-5A4E5F259729}"/>
                </c:ext>
              </c:extLst>
            </c:dLbl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0.93</c:v>
                </c:pt>
                <c:pt idx="1">
                  <c:v>7.0000000000000034E-2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B64-48FE-B217-5A4E5F25972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69911972541893852"/>
          <c:y val="0.79632062439563478"/>
          <c:w val="0.26484015748031475"/>
          <c:h val="0.18176750932449276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5462962962962982E-2"/>
          <c:y val="5.1587301587301577E-2"/>
          <c:w val="0.8566052420530802"/>
          <c:h val="0.9126984126984163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57A8-4FC8-9D48-98AA3A6DC98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57A8-4FC8-9D48-98AA3A6DC98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57A8-4FC8-9D48-98AA3A6DC98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57A8-4FC8-9D48-98AA3A6DC98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80%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57A8-4FC8-9D48-98AA3A6DC98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20%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57A8-4FC8-9D48-98AA3A6DC989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7A8-4FC8-9D48-98AA3A6DC989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7A8-4FC8-9D48-98AA3A6DC989}"/>
                </c:ext>
              </c:extLst>
            </c:dLbl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0.8</c:v>
                </c:pt>
                <c:pt idx="1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7A8-4FC8-9D48-98AA3A6DC98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74221256279616499"/>
          <c:y val="0.7901781027371575"/>
          <c:w val="0.23365470718875067"/>
          <c:h val="0.15773903262092306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5462962962962982E-2"/>
          <c:y val="5.1587301587301577E-2"/>
          <c:w val="0.8566052420530802"/>
          <c:h val="0.9126984126984163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02C5-4E08-B37E-422C37D1F1C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02C5-4E08-B37E-422C37D1F1C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02C5-4E08-B37E-422C37D1F1C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02C5-4E08-B37E-422C37D1F1C2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60%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02C5-4E08-B37E-422C37D1F1C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40%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02C5-4E08-B37E-422C37D1F1C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2C5-4E08-B37E-422C37D1F1C2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2C5-4E08-B37E-422C37D1F1C2}"/>
                </c:ext>
              </c:extLst>
            </c:dLbl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0.8</c:v>
                </c:pt>
                <c:pt idx="1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2C5-4E08-B37E-422C37D1F1C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0600714384386166E-2"/>
          <c:y val="5.1587178545686965E-2"/>
          <c:w val="0.8566052420530802"/>
          <c:h val="0.9126984126984163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0816-4217-BC14-654CCDB538F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0816-4217-BC14-654CCDB538F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0816-4217-BC14-654CCDB538F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0816-4217-BC14-654CCDB538F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67%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0816-4217-BC14-654CCDB538F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33%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0816-4217-BC14-654CCDB538F0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816-4217-BC14-654CCDB538F0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816-4217-BC14-654CCDB538F0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Да</c:v>
                </c:pt>
                <c:pt idx="1">
                  <c:v>Нет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0.67000000000000171</c:v>
                </c:pt>
                <c:pt idx="1">
                  <c:v>0.33000000000000085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816-4217-BC14-654CCDB538F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image" Target="../media/image7.jpeg"/><Relationship Id="rId4" Type="http://schemas.openxmlformats.org/officeDocument/2006/relationships/image" Target="../media/image10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image" Target="../media/image77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image" Target="../media/image80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image" Target="../media/image83.jpeg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image" Target="../media/image90.jpeg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image" Target="../media/image96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image" Target="../media/image101.jpeg"/><Relationship Id="rId4" Type="http://schemas.openxmlformats.org/officeDocument/2006/relationships/image" Target="../media/image104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image" Target="../media/image7.jpeg"/><Relationship Id="rId4" Type="http://schemas.openxmlformats.org/officeDocument/2006/relationships/image" Target="../media/image10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image" Target="../media/image77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image" Target="../media/image80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image" Target="../media/image83.jpeg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image" Target="../media/image90.jpeg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image" Target="../media/image96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image" Target="../media/image101.jpeg"/><Relationship Id="rId4" Type="http://schemas.openxmlformats.org/officeDocument/2006/relationships/image" Target="../media/image10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D5BAAA-9CAB-431F-9645-E79DEEADCE0F}" type="doc">
      <dgm:prSet loTypeId="urn:microsoft.com/office/officeart/2005/8/layout/hProcess10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0E8E0DB-05C0-4F81-8B78-720CB6834846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dirty="0">
              <a:solidFill>
                <a:srgbClr val="800000"/>
              </a:solidFill>
            </a:rPr>
            <a:t>✔</a:t>
          </a:r>
          <a:r>
            <a:rPr lang="ru-RU" sz="1600" dirty="0">
              <a:solidFill>
                <a:srgbClr val="002060"/>
              </a:solidFill>
            </a:rPr>
            <a:t> </a:t>
          </a:r>
          <a:r>
            <a:rPr lang="ru-RU" sz="1600" b="1" dirty="0">
              <a:solidFill>
                <a:srgbClr val="002060"/>
              </a:solidFill>
            </a:rPr>
            <a:t>ИП Струкова Наталья Владимировна</a:t>
          </a:r>
          <a:endParaRPr lang="ru-RU" sz="1600" b="1" dirty="0"/>
        </a:p>
      </dgm:t>
    </dgm:pt>
    <dgm:pt modelId="{6237041A-B85B-4A00-BC81-034E2FC1FCC2}" type="parTrans" cxnId="{51CAE563-1D6E-4C7A-83AF-F7AB9E0B5233}">
      <dgm:prSet/>
      <dgm:spPr/>
      <dgm:t>
        <a:bodyPr/>
        <a:lstStyle/>
        <a:p>
          <a:endParaRPr lang="ru-RU"/>
        </a:p>
      </dgm:t>
    </dgm:pt>
    <dgm:pt modelId="{E9FCF612-BC44-4E32-996D-EB7CF735075A}" type="sibTrans" cxnId="{51CAE563-1D6E-4C7A-83AF-F7AB9E0B5233}">
      <dgm:prSet/>
      <dgm:spPr/>
      <dgm:t>
        <a:bodyPr/>
        <a:lstStyle/>
        <a:p>
          <a:endParaRPr lang="ru-RU"/>
        </a:p>
      </dgm:t>
    </dgm:pt>
    <dgm:pt modelId="{C8BF02B1-AFDD-4306-BDA3-736BBF96479D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800" b="1" dirty="0">
              <a:solidFill>
                <a:srgbClr val="800000"/>
              </a:solidFill>
            </a:rPr>
            <a:t>✔</a:t>
          </a:r>
          <a:r>
            <a:rPr lang="ru-RU" sz="1600" b="1" dirty="0">
              <a:solidFill>
                <a:srgbClr val="002060"/>
              </a:solidFill>
            </a:rPr>
            <a:t> ООО «ДомСтрой» (генеральный директор Александр Иванович Сафонов) </a:t>
          </a:r>
          <a:endParaRPr lang="ru-RU" sz="1600" b="1" dirty="0"/>
        </a:p>
      </dgm:t>
    </dgm:pt>
    <dgm:pt modelId="{3AA499C9-ADAA-4A3A-9FEA-88ACC318FF8B}" type="parTrans" cxnId="{89935D76-7E12-4D0E-B6A3-C1353F10DE29}">
      <dgm:prSet/>
      <dgm:spPr/>
      <dgm:t>
        <a:bodyPr/>
        <a:lstStyle/>
        <a:p>
          <a:endParaRPr lang="ru-RU"/>
        </a:p>
      </dgm:t>
    </dgm:pt>
    <dgm:pt modelId="{6130102E-5B99-4FFC-B813-BC1054AD898B}" type="sibTrans" cxnId="{89935D76-7E12-4D0E-B6A3-C1353F10DE29}">
      <dgm:prSet/>
      <dgm:spPr/>
      <dgm:t>
        <a:bodyPr/>
        <a:lstStyle/>
        <a:p>
          <a:endParaRPr lang="ru-RU"/>
        </a:p>
      </dgm:t>
    </dgm:pt>
    <dgm:pt modelId="{F2EE72E5-DD2B-4972-BD02-019393F31654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dirty="0">
              <a:solidFill>
                <a:srgbClr val="800000"/>
              </a:solidFill>
            </a:rPr>
            <a:t>✔</a:t>
          </a:r>
          <a:r>
            <a:rPr lang="ru-RU" sz="1600" b="1" dirty="0">
              <a:solidFill>
                <a:srgbClr val="002060"/>
              </a:solidFill>
            </a:rPr>
            <a:t>Администрация  муниципального образования город Липки</a:t>
          </a:r>
          <a:endParaRPr lang="ru-RU" sz="1600" b="1" dirty="0"/>
        </a:p>
      </dgm:t>
    </dgm:pt>
    <dgm:pt modelId="{FB35CBF1-B849-4BD0-89DF-5D1D9E6CE449}" type="parTrans" cxnId="{4EF24E4F-F2F8-4125-B004-A01ABEA1176C}">
      <dgm:prSet/>
      <dgm:spPr/>
      <dgm:t>
        <a:bodyPr/>
        <a:lstStyle/>
        <a:p>
          <a:endParaRPr lang="ru-RU"/>
        </a:p>
      </dgm:t>
    </dgm:pt>
    <dgm:pt modelId="{59E50FEF-C25A-4802-B5C8-38BC2017BCF6}" type="sibTrans" cxnId="{4EF24E4F-F2F8-4125-B004-A01ABEA1176C}">
      <dgm:prSet/>
      <dgm:spPr/>
      <dgm:t>
        <a:bodyPr/>
        <a:lstStyle/>
        <a:p>
          <a:endParaRPr lang="ru-RU"/>
        </a:p>
      </dgm:t>
    </dgm:pt>
    <dgm:pt modelId="{129CB66D-FC45-4C04-98A6-A0C51544A9D3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dirty="0">
              <a:solidFill>
                <a:srgbClr val="800000"/>
              </a:solidFill>
            </a:rPr>
            <a:t>✔</a:t>
          </a:r>
          <a:r>
            <a:rPr lang="ru-RU" sz="1800" b="1" dirty="0">
              <a:solidFill>
                <a:srgbClr val="002060"/>
              </a:solidFill>
            </a:rPr>
            <a:t> Родители обучающихся</a:t>
          </a:r>
          <a:endParaRPr lang="ru-RU" sz="1800" b="1" dirty="0"/>
        </a:p>
      </dgm:t>
    </dgm:pt>
    <dgm:pt modelId="{B56C5DE0-3C20-4BBC-B69F-73827F26B046}" type="parTrans" cxnId="{6804F058-A6F7-4EF1-9487-50FE8424A2C4}">
      <dgm:prSet/>
      <dgm:spPr/>
      <dgm:t>
        <a:bodyPr/>
        <a:lstStyle/>
        <a:p>
          <a:endParaRPr lang="ru-RU"/>
        </a:p>
      </dgm:t>
    </dgm:pt>
    <dgm:pt modelId="{641440FA-4D30-48AE-A77E-D9A33C1DAB1E}" type="sibTrans" cxnId="{6804F058-A6F7-4EF1-9487-50FE8424A2C4}">
      <dgm:prSet/>
      <dgm:spPr/>
      <dgm:t>
        <a:bodyPr/>
        <a:lstStyle/>
        <a:p>
          <a:endParaRPr lang="ru-RU"/>
        </a:p>
      </dgm:t>
    </dgm:pt>
    <dgm:pt modelId="{3C76D79E-9C63-4B5B-96AB-69D77B5F179C}" type="pres">
      <dgm:prSet presAssocID="{6BD5BAAA-9CAB-431F-9645-E79DEEADCE0F}" presName="Name0" presStyleCnt="0">
        <dgm:presLayoutVars>
          <dgm:dir/>
          <dgm:resizeHandles val="exact"/>
        </dgm:presLayoutVars>
      </dgm:prSet>
      <dgm:spPr/>
    </dgm:pt>
    <dgm:pt modelId="{33F23EF8-E25A-424C-9C55-E20CCFE22CF2}" type="pres">
      <dgm:prSet presAssocID="{30E8E0DB-05C0-4F81-8B78-720CB6834846}" presName="composite" presStyleCnt="0"/>
      <dgm:spPr/>
    </dgm:pt>
    <dgm:pt modelId="{E52D73D8-79F3-45B1-823B-4BDD75FE77BC}" type="pres">
      <dgm:prSet presAssocID="{30E8E0DB-05C0-4F81-8B78-720CB6834846}" presName="imagSh" presStyleLbl="bgImgPlace1" presStyleIdx="0" presStyleCnt="4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6851" t="-3924" r="-29766" b="1968"/>
          </a:stretch>
        </a:blipFill>
      </dgm:spPr>
    </dgm:pt>
    <dgm:pt modelId="{4FE31E67-822E-4FE4-BDC9-297516A1BEE0}" type="pres">
      <dgm:prSet presAssocID="{30E8E0DB-05C0-4F81-8B78-720CB6834846}" presName="txNode" presStyleLbl="node1" presStyleIdx="0" presStyleCnt="4" custScaleX="100940" custScaleY="79922" custLinFactNeighborX="26039" custLinFactNeighborY="3289">
        <dgm:presLayoutVars>
          <dgm:bulletEnabled val="1"/>
        </dgm:presLayoutVars>
      </dgm:prSet>
      <dgm:spPr/>
    </dgm:pt>
    <dgm:pt modelId="{8DAFAF84-5C97-4693-9493-0BC0B39629D9}" type="pres">
      <dgm:prSet presAssocID="{E9FCF612-BC44-4E32-996D-EB7CF735075A}" presName="sibTrans" presStyleLbl="sibTrans2D1" presStyleIdx="0" presStyleCnt="3" custScaleX="140384"/>
      <dgm:spPr/>
    </dgm:pt>
    <dgm:pt modelId="{9E120E21-3457-49FA-8706-08406A1398B6}" type="pres">
      <dgm:prSet presAssocID="{E9FCF612-BC44-4E32-996D-EB7CF735075A}" presName="connTx" presStyleLbl="sibTrans2D1" presStyleIdx="0" presStyleCnt="3"/>
      <dgm:spPr/>
    </dgm:pt>
    <dgm:pt modelId="{7C2724B3-050E-41FC-BDC0-89991E3E9C4A}" type="pres">
      <dgm:prSet presAssocID="{C8BF02B1-AFDD-4306-BDA3-736BBF96479D}" presName="composite" presStyleCnt="0"/>
      <dgm:spPr/>
    </dgm:pt>
    <dgm:pt modelId="{4AFCD717-FF98-4EC6-A500-FF8470F6F8CF}" type="pres">
      <dgm:prSet presAssocID="{C8BF02B1-AFDD-4306-BDA3-736BBF96479D}" presName="imagSh" presStyleLbl="bgImgPlace1" presStyleIdx="1" presStyleCnt="4" custScaleX="96034" custScaleY="92212" custLinFactNeighborX="-2515" custLinFactNeighborY="9044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474" t="-14488" r="-35076" b="-17214"/>
          </a:stretch>
        </a:blipFill>
      </dgm:spPr>
    </dgm:pt>
    <dgm:pt modelId="{B412C26D-BDED-43FA-9F33-8E25DBCD2268}" type="pres">
      <dgm:prSet presAssocID="{C8BF02B1-AFDD-4306-BDA3-736BBF96479D}" presName="txNode" presStyleLbl="node1" presStyleIdx="1" presStyleCnt="4" custScaleX="126424" custScaleY="88995" custLinFactNeighborX="14817" custLinFactNeighborY="4546">
        <dgm:presLayoutVars>
          <dgm:bulletEnabled val="1"/>
        </dgm:presLayoutVars>
      </dgm:prSet>
      <dgm:spPr/>
    </dgm:pt>
    <dgm:pt modelId="{07D694B4-55E6-4C1A-B9A3-C1C16FF5AD7F}" type="pres">
      <dgm:prSet presAssocID="{6130102E-5B99-4FFC-B813-BC1054AD898B}" presName="sibTrans" presStyleLbl="sibTrans2D1" presStyleIdx="1" presStyleCnt="3" custScaleX="117690"/>
      <dgm:spPr/>
    </dgm:pt>
    <dgm:pt modelId="{EA1AD4F1-E25C-437D-9209-BF24CEC41496}" type="pres">
      <dgm:prSet presAssocID="{6130102E-5B99-4FFC-B813-BC1054AD898B}" presName="connTx" presStyleLbl="sibTrans2D1" presStyleIdx="1" presStyleCnt="3"/>
      <dgm:spPr/>
    </dgm:pt>
    <dgm:pt modelId="{2C98A855-B0BA-4973-9454-9B46D3EF6EC3}" type="pres">
      <dgm:prSet presAssocID="{F2EE72E5-DD2B-4972-BD02-019393F31654}" presName="composite" presStyleCnt="0"/>
      <dgm:spPr/>
    </dgm:pt>
    <dgm:pt modelId="{B96B9A7C-5772-4884-9406-AE343A6FEC92}" type="pres">
      <dgm:prSet presAssocID="{F2EE72E5-DD2B-4972-BD02-019393F31654}" presName="imagSh" presStyleLbl="bgImgPlace1" presStyleIdx="2" presStyleCnt="4" custLinFactNeighborX="-1012" custLinFactNeighborY="6526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83" t="-1967" r="-42917" b="1967"/>
          </a:stretch>
        </a:blipFill>
      </dgm:spPr>
    </dgm:pt>
    <dgm:pt modelId="{09B1776C-C6B7-48D7-8D61-8C057F1E4756}" type="pres">
      <dgm:prSet presAssocID="{F2EE72E5-DD2B-4972-BD02-019393F31654}" presName="txNode" presStyleLbl="node1" presStyleIdx="2" presStyleCnt="4" custScaleX="113941" custScaleY="79832" custLinFactNeighborX="15613" custLinFactNeighborY="3311">
        <dgm:presLayoutVars>
          <dgm:bulletEnabled val="1"/>
        </dgm:presLayoutVars>
      </dgm:prSet>
      <dgm:spPr/>
    </dgm:pt>
    <dgm:pt modelId="{D240E822-3A5E-4425-AD36-E83F551E9A6D}" type="pres">
      <dgm:prSet presAssocID="{59E50FEF-C25A-4802-B5C8-38BC2017BCF6}" presName="sibTrans" presStyleLbl="sibTrans2D1" presStyleIdx="2" presStyleCnt="3" custScaleX="132413"/>
      <dgm:spPr/>
    </dgm:pt>
    <dgm:pt modelId="{EC792570-D413-4AB0-B2B1-05135209C2E8}" type="pres">
      <dgm:prSet presAssocID="{59E50FEF-C25A-4802-B5C8-38BC2017BCF6}" presName="connTx" presStyleLbl="sibTrans2D1" presStyleIdx="2" presStyleCnt="3"/>
      <dgm:spPr/>
    </dgm:pt>
    <dgm:pt modelId="{2E572629-7F8F-4B41-95BF-C7DFCDC8C91A}" type="pres">
      <dgm:prSet presAssocID="{129CB66D-FC45-4C04-98A6-A0C51544A9D3}" presName="composite" presStyleCnt="0"/>
      <dgm:spPr/>
    </dgm:pt>
    <dgm:pt modelId="{A1D1434F-BBB5-43BA-82CC-BAB57DF8D735}" type="pres">
      <dgm:prSet presAssocID="{129CB66D-FC45-4C04-98A6-A0C51544A9D3}" presName="imagSh" presStyleLbl="bgImgPlace1" presStyleIdx="3" presStyleCnt="4" custScaleX="115105" custScaleY="96116" custLinFactNeighborX="-5078" custLinFactNeighborY="7213"/>
      <dgm:spPr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415" t="-6486" r="-34442" b="968"/>
          </a:stretch>
        </a:blipFill>
      </dgm:spPr>
    </dgm:pt>
    <dgm:pt modelId="{AEC066B5-A0DA-4119-8791-E05B2F527277}" type="pres">
      <dgm:prSet presAssocID="{129CB66D-FC45-4C04-98A6-A0C51544A9D3}" presName="txNode" presStyleLbl="node1" presStyleIdx="3" presStyleCnt="4" custScaleX="104666" custScaleY="79928" custLinFactNeighborX="-971" custLinFactNeighborY="5566">
        <dgm:presLayoutVars>
          <dgm:bulletEnabled val="1"/>
        </dgm:presLayoutVars>
      </dgm:prSet>
      <dgm:spPr/>
    </dgm:pt>
  </dgm:ptLst>
  <dgm:cxnLst>
    <dgm:cxn modelId="{5F75AB0A-CE59-418A-B4B5-84DA025E1A8B}" type="presOf" srcId="{6130102E-5B99-4FFC-B813-BC1054AD898B}" destId="{EA1AD4F1-E25C-437D-9209-BF24CEC41496}" srcOrd="1" destOrd="0" presId="urn:microsoft.com/office/officeart/2005/8/layout/hProcess10"/>
    <dgm:cxn modelId="{CDDE9B18-5F67-4698-8A59-5A149824BB53}" type="presOf" srcId="{E9FCF612-BC44-4E32-996D-EB7CF735075A}" destId="{8DAFAF84-5C97-4693-9493-0BC0B39629D9}" srcOrd="0" destOrd="0" presId="urn:microsoft.com/office/officeart/2005/8/layout/hProcess10"/>
    <dgm:cxn modelId="{8F11441C-04E3-431E-A4CC-19A298DDAEC7}" type="presOf" srcId="{30E8E0DB-05C0-4F81-8B78-720CB6834846}" destId="{4FE31E67-822E-4FE4-BDC9-297516A1BEE0}" srcOrd="0" destOrd="0" presId="urn:microsoft.com/office/officeart/2005/8/layout/hProcess10"/>
    <dgm:cxn modelId="{D86ED162-5ACF-4C95-9810-933756CAEBF6}" type="presOf" srcId="{6130102E-5B99-4FFC-B813-BC1054AD898B}" destId="{07D694B4-55E6-4C1A-B9A3-C1C16FF5AD7F}" srcOrd="0" destOrd="0" presId="urn:microsoft.com/office/officeart/2005/8/layout/hProcess10"/>
    <dgm:cxn modelId="{38071863-6C84-44E6-9942-274CD2EA216A}" type="presOf" srcId="{59E50FEF-C25A-4802-B5C8-38BC2017BCF6}" destId="{EC792570-D413-4AB0-B2B1-05135209C2E8}" srcOrd="1" destOrd="0" presId="urn:microsoft.com/office/officeart/2005/8/layout/hProcess10"/>
    <dgm:cxn modelId="{51CAE563-1D6E-4C7A-83AF-F7AB9E0B5233}" srcId="{6BD5BAAA-9CAB-431F-9645-E79DEEADCE0F}" destId="{30E8E0DB-05C0-4F81-8B78-720CB6834846}" srcOrd="0" destOrd="0" parTransId="{6237041A-B85B-4A00-BC81-034E2FC1FCC2}" sibTransId="{E9FCF612-BC44-4E32-996D-EB7CF735075A}"/>
    <dgm:cxn modelId="{CE7C2368-803F-4917-9961-1423F9B44BB5}" type="presOf" srcId="{129CB66D-FC45-4C04-98A6-A0C51544A9D3}" destId="{AEC066B5-A0DA-4119-8791-E05B2F527277}" srcOrd="0" destOrd="0" presId="urn:microsoft.com/office/officeart/2005/8/layout/hProcess10"/>
    <dgm:cxn modelId="{4EF24E4F-F2F8-4125-B004-A01ABEA1176C}" srcId="{6BD5BAAA-9CAB-431F-9645-E79DEEADCE0F}" destId="{F2EE72E5-DD2B-4972-BD02-019393F31654}" srcOrd="2" destOrd="0" parTransId="{FB35CBF1-B849-4BD0-89DF-5D1D9E6CE449}" sibTransId="{59E50FEF-C25A-4802-B5C8-38BC2017BCF6}"/>
    <dgm:cxn modelId="{89935D76-7E12-4D0E-B6A3-C1353F10DE29}" srcId="{6BD5BAAA-9CAB-431F-9645-E79DEEADCE0F}" destId="{C8BF02B1-AFDD-4306-BDA3-736BBF96479D}" srcOrd="1" destOrd="0" parTransId="{3AA499C9-ADAA-4A3A-9FEA-88ACC318FF8B}" sibTransId="{6130102E-5B99-4FFC-B813-BC1054AD898B}"/>
    <dgm:cxn modelId="{6804F058-A6F7-4EF1-9487-50FE8424A2C4}" srcId="{6BD5BAAA-9CAB-431F-9645-E79DEEADCE0F}" destId="{129CB66D-FC45-4C04-98A6-A0C51544A9D3}" srcOrd="3" destOrd="0" parTransId="{B56C5DE0-3C20-4BBC-B69F-73827F26B046}" sibTransId="{641440FA-4D30-48AE-A77E-D9A33C1DAB1E}"/>
    <dgm:cxn modelId="{6AAD887F-488A-4790-B497-0B121CDEC9CA}" type="presOf" srcId="{C8BF02B1-AFDD-4306-BDA3-736BBF96479D}" destId="{B412C26D-BDED-43FA-9F33-8E25DBCD2268}" srcOrd="0" destOrd="0" presId="urn:microsoft.com/office/officeart/2005/8/layout/hProcess10"/>
    <dgm:cxn modelId="{33AA9298-6822-451B-B08D-F141DCE9CE82}" type="presOf" srcId="{E9FCF612-BC44-4E32-996D-EB7CF735075A}" destId="{9E120E21-3457-49FA-8706-08406A1398B6}" srcOrd="1" destOrd="0" presId="urn:microsoft.com/office/officeart/2005/8/layout/hProcess10"/>
    <dgm:cxn modelId="{14ACFAAB-A97B-4758-A361-2670F833A495}" type="presOf" srcId="{F2EE72E5-DD2B-4972-BD02-019393F31654}" destId="{09B1776C-C6B7-48D7-8D61-8C057F1E4756}" srcOrd="0" destOrd="0" presId="urn:microsoft.com/office/officeart/2005/8/layout/hProcess10"/>
    <dgm:cxn modelId="{98606DB8-4196-4A12-BB46-2A66686DFAD2}" type="presOf" srcId="{59E50FEF-C25A-4802-B5C8-38BC2017BCF6}" destId="{D240E822-3A5E-4425-AD36-E83F551E9A6D}" srcOrd="0" destOrd="0" presId="urn:microsoft.com/office/officeart/2005/8/layout/hProcess10"/>
    <dgm:cxn modelId="{1E0608BF-A1D0-429F-8659-E9BC0AA21690}" type="presOf" srcId="{6BD5BAAA-9CAB-431F-9645-E79DEEADCE0F}" destId="{3C76D79E-9C63-4B5B-96AB-69D77B5F179C}" srcOrd="0" destOrd="0" presId="urn:microsoft.com/office/officeart/2005/8/layout/hProcess10"/>
    <dgm:cxn modelId="{D387D998-8689-4D8D-922F-9B47647AEEA5}" type="presParOf" srcId="{3C76D79E-9C63-4B5B-96AB-69D77B5F179C}" destId="{33F23EF8-E25A-424C-9C55-E20CCFE22CF2}" srcOrd="0" destOrd="0" presId="urn:microsoft.com/office/officeart/2005/8/layout/hProcess10"/>
    <dgm:cxn modelId="{837EAC2A-5997-4438-AF0E-51F542C04C3F}" type="presParOf" srcId="{33F23EF8-E25A-424C-9C55-E20CCFE22CF2}" destId="{E52D73D8-79F3-45B1-823B-4BDD75FE77BC}" srcOrd="0" destOrd="0" presId="urn:microsoft.com/office/officeart/2005/8/layout/hProcess10"/>
    <dgm:cxn modelId="{A58AEEC3-9C6F-4F4A-80F5-519D89ED8E7F}" type="presParOf" srcId="{33F23EF8-E25A-424C-9C55-E20CCFE22CF2}" destId="{4FE31E67-822E-4FE4-BDC9-297516A1BEE0}" srcOrd="1" destOrd="0" presId="urn:microsoft.com/office/officeart/2005/8/layout/hProcess10"/>
    <dgm:cxn modelId="{7BAC8C11-DB3D-4B5C-B792-02925B5DEBFA}" type="presParOf" srcId="{3C76D79E-9C63-4B5B-96AB-69D77B5F179C}" destId="{8DAFAF84-5C97-4693-9493-0BC0B39629D9}" srcOrd="1" destOrd="0" presId="urn:microsoft.com/office/officeart/2005/8/layout/hProcess10"/>
    <dgm:cxn modelId="{D228F0E8-EE81-4CFD-B82E-7CA399351EFD}" type="presParOf" srcId="{8DAFAF84-5C97-4693-9493-0BC0B39629D9}" destId="{9E120E21-3457-49FA-8706-08406A1398B6}" srcOrd="0" destOrd="0" presId="urn:microsoft.com/office/officeart/2005/8/layout/hProcess10"/>
    <dgm:cxn modelId="{8B7F1CA5-F641-48EC-BC54-A35F74F3E50F}" type="presParOf" srcId="{3C76D79E-9C63-4B5B-96AB-69D77B5F179C}" destId="{7C2724B3-050E-41FC-BDC0-89991E3E9C4A}" srcOrd="2" destOrd="0" presId="urn:microsoft.com/office/officeart/2005/8/layout/hProcess10"/>
    <dgm:cxn modelId="{9545137D-DB2D-47F9-871F-81CB83A7225C}" type="presParOf" srcId="{7C2724B3-050E-41FC-BDC0-89991E3E9C4A}" destId="{4AFCD717-FF98-4EC6-A500-FF8470F6F8CF}" srcOrd="0" destOrd="0" presId="urn:microsoft.com/office/officeart/2005/8/layout/hProcess10"/>
    <dgm:cxn modelId="{A0C17C17-106A-445F-B328-974CB9813695}" type="presParOf" srcId="{7C2724B3-050E-41FC-BDC0-89991E3E9C4A}" destId="{B412C26D-BDED-43FA-9F33-8E25DBCD2268}" srcOrd="1" destOrd="0" presId="urn:microsoft.com/office/officeart/2005/8/layout/hProcess10"/>
    <dgm:cxn modelId="{26EA1F60-3EFC-47C1-AC94-2D3AFD22F26F}" type="presParOf" srcId="{3C76D79E-9C63-4B5B-96AB-69D77B5F179C}" destId="{07D694B4-55E6-4C1A-B9A3-C1C16FF5AD7F}" srcOrd="3" destOrd="0" presId="urn:microsoft.com/office/officeart/2005/8/layout/hProcess10"/>
    <dgm:cxn modelId="{C9F9F2F9-CBBF-487C-9834-810DE70AD611}" type="presParOf" srcId="{07D694B4-55E6-4C1A-B9A3-C1C16FF5AD7F}" destId="{EA1AD4F1-E25C-437D-9209-BF24CEC41496}" srcOrd="0" destOrd="0" presId="urn:microsoft.com/office/officeart/2005/8/layout/hProcess10"/>
    <dgm:cxn modelId="{E36D66FE-41EF-4048-BD70-B8A5807699EB}" type="presParOf" srcId="{3C76D79E-9C63-4B5B-96AB-69D77B5F179C}" destId="{2C98A855-B0BA-4973-9454-9B46D3EF6EC3}" srcOrd="4" destOrd="0" presId="urn:microsoft.com/office/officeart/2005/8/layout/hProcess10"/>
    <dgm:cxn modelId="{2C4565AB-228B-4A26-8C68-7ECE596E3672}" type="presParOf" srcId="{2C98A855-B0BA-4973-9454-9B46D3EF6EC3}" destId="{B96B9A7C-5772-4884-9406-AE343A6FEC92}" srcOrd="0" destOrd="0" presId="urn:microsoft.com/office/officeart/2005/8/layout/hProcess10"/>
    <dgm:cxn modelId="{42E39B04-7036-4BC5-8771-AC12ABD07F40}" type="presParOf" srcId="{2C98A855-B0BA-4973-9454-9B46D3EF6EC3}" destId="{09B1776C-C6B7-48D7-8D61-8C057F1E4756}" srcOrd="1" destOrd="0" presId="urn:microsoft.com/office/officeart/2005/8/layout/hProcess10"/>
    <dgm:cxn modelId="{C92645AE-4288-4F65-9C72-215341BB2593}" type="presParOf" srcId="{3C76D79E-9C63-4B5B-96AB-69D77B5F179C}" destId="{D240E822-3A5E-4425-AD36-E83F551E9A6D}" srcOrd="5" destOrd="0" presId="urn:microsoft.com/office/officeart/2005/8/layout/hProcess10"/>
    <dgm:cxn modelId="{52E41180-658E-4E6A-87F6-8DF9CEC908ED}" type="presParOf" srcId="{D240E822-3A5E-4425-AD36-E83F551E9A6D}" destId="{EC792570-D413-4AB0-B2B1-05135209C2E8}" srcOrd="0" destOrd="0" presId="urn:microsoft.com/office/officeart/2005/8/layout/hProcess10"/>
    <dgm:cxn modelId="{4FD4E15C-F966-4192-A8B8-86E287665417}" type="presParOf" srcId="{3C76D79E-9C63-4B5B-96AB-69D77B5F179C}" destId="{2E572629-7F8F-4B41-95BF-C7DFCDC8C91A}" srcOrd="6" destOrd="0" presId="urn:microsoft.com/office/officeart/2005/8/layout/hProcess10"/>
    <dgm:cxn modelId="{05950F29-2296-4E1A-A9CA-A43FAF07AFDA}" type="presParOf" srcId="{2E572629-7F8F-4B41-95BF-C7DFCDC8C91A}" destId="{A1D1434F-BBB5-43BA-82CC-BAB57DF8D735}" srcOrd="0" destOrd="0" presId="urn:microsoft.com/office/officeart/2005/8/layout/hProcess10"/>
    <dgm:cxn modelId="{18D7FC96-7BA4-49D5-850B-85EBF6735FCF}" type="presParOf" srcId="{2E572629-7F8F-4B41-95BF-C7DFCDC8C91A}" destId="{AEC066B5-A0DA-4119-8791-E05B2F527277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75C769-F456-46EF-937F-03337C7E32F8}" type="doc">
      <dgm:prSet loTypeId="urn:microsoft.com/office/officeart/2005/8/layout/cycle7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015BE4F-0EF7-473A-AF70-9F82B448C807}">
      <dgm:prSet phldrT="[Текст]"/>
      <dgm:spPr>
        <a:xfrm>
          <a:off x="807407" y="-183229"/>
          <a:ext cx="1197137" cy="829409"/>
        </a:xfrm>
        <a:blipFill rotWithShape="0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D467FEC4-ACBB-4FB1-A9AC-BE2CAAF5E49E}" type="parTrans" cxnId="{EF55A99D-7D1A-4796-A7ED-EEE20E475B67}">
      <dgm:prSet/>
      <dgm:spPr/>
      <dgm:t>
        <a:bodyPr/>
        <a:lstStyle/>
        <a:p>
          <a:endParaRPr lang="ru-RU"/>
        </a:p>
      </dgm:t>
    </dgm:pt>
    <dgm:pt modelId="{5F5A8B41-9F6C-4D22-99C7-F13C0932F3E7}" type="sibTrans" cxnId="{EF55A99D-7D1A-4796-A7ED-EEE20E475B67}">
      <dgm:prSet/>
      <dgm:spPr>
        <a:xfrm rot="3600000">
          <a:off x="1590017" y="843413"/>
          <a:ext cx="439161" cy="174313"/>
        </a:xfrm>
      </dgm:spPr>
      <dgm:t>
        <a:bodyPr/>
        <a:lstStyle/>
        <a:p>
          <a:endParaRPr lang="ru-RU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B9470256-12FB-4891-8F3B-2A72903EF67B}">
      <dgm:prSet phldrT="[Текст]"/>
      <dgm:spPr>
        <a:xfrm>
          <a:off x="1681490" y="1214959"/>
          <a:ext cx="1094182" cy="882620"/>
        </a:xfrm>
        <a:blipFill rotWithShape="0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2C119C3F-6F87-4442-AECA-843D565C541E}" type="parTrans" cxnId="{33A284EA-6DFF-4F87-AA5A-5546A1265A61}">
      <dgm:prSet/>
      <dgm:spPr/>
      <dgm:t>
        <a:bodyPr/>
        <a:lstStyle/>
        <a:p>
          <a:endParaRPr lang="ru-RU"/>
        </a:p>
      </dgm:t>
    </dgm:pt>
    <dgm:pt modelId="{D720A9C5-1E5C-40E6-8A95-5D382190E8A6}" type="sibTrans" cxnId="{33A284EA-6DFF-4F87-AA5A-5546A1265A61}">
      <dgm:prSet/>
      <dgm:spPr>
        <a:xfrm rot="10800000">
          <a:off x="1187433" y="1569113"/>
          <a:ext cx="439161" cy="174313"/>
        </a:xfrm>
      </dgm:spPr>
      <dgm:t>
        <a:bodyPr/>
        <a:lstStyle/>
        <a:p>
          <a:endParaRPr lang="ru-RU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5EFB787E-3FA9-4331-8386-6086E2031C1E}">
      <dgm:prSet phldrT="[Текст]"/>
      <dgm:spPr>
        <a:xfrm>
          <a:off x="34202" y="1205260"/>
          <a:ext cx="1098336" cy="902019"/>
        </a:xfrm>
        <a:blipFill rotWithShape="0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E1AE0D4-A845-4DE7-B1AA-5B4FC5142356}" type="parTrans" cxnId="{A2F75DB3-656A-43A4-AECB-1B997CC6FF06}">
      <dgm:prSet/>
      <dgm:spPr/>
      <dgm:t>
        <a:bodyPr/>
        <a:lstStyle/>
        <a:p>
          <a:endParaRPr lang="ru-RU"/>
        </a:p>
      </dgm:t>
    </dgm:pt>
    <dgm:pt modelId="{8CF189B1-BDE7-4B4C-86C7-29CDC07EBC29}" type="sibTrans" cxnId="{A2F75DB3-656A-43A4-AECB-1B997CC6FF06}">
      <dgm:prSet/>
      <dgm:spPr>
        <a:xfrm rot="18000000">
          <a:off x="785572" y="838563"/>
          <a:ext cx="439161" cy="174313"/>
        </a:xfrm>
      </dgm:spPr>
      <dgm:t>
        <a:bodyPr/>
        <a:lstStyle/>
        <a:p>
          <a:endParaRPr lang="ru-RU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360F1F2-5382-425C-9A9E-E5756CB156BE}" type="pres">
      <dgm:prSet presAssocID="{3C75C769-F456-46EF-937F-03337C7E32F8}" presName="Name0" presStyleCnt="0">
        <dgm:presLayoutVars>
          <dgm:dir/>
          <dgm:resizeHandles val="exact"/>
        </dgm:presLayoutVars>
      </dgm:prSet>
      <dgm:spPr/>
    </dgm:pt>
    <dgm:pt modelId="{333B4273-1A6A-4E4A-8849-4112088DF98F}" type="pres">
      <dgm:prSet presAssocID="{1015BE4F-0EF7-473A-AF70-9F82B448C807}" presName="node" presStyleLbl="node1" presStyleIdx="0" presStyleCnt="3" custScaleX="120185" custScaleY="16653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CB3C3F8A-0D99-4B95-A2AC-B0992DF06F70}" type="pres">
      <dgm:prSet presAssocID="{5F5A8B41-9F6C-4D22-99C7-F13C0932F3E7}" presName="sibTrans" presStyleLbl="sibTrans2D1" presStyleIdx="0" presStyleCnt="3"/>
      <dgm:spPr>
        <a:prstGeom prst="leftRightArrow">
          <a:avLst>
            <a:gd name="adj1" fmla="val 60000"/>
            <a:gd name="adj2" fmla="val 50000"/>
          </a:avLst>
        </a:prstGeom>
      </dgm:spPr>
    </dgm:pt>
    <dgm:pt modelId="{30882191-DA04-45F5-8623-6CE1B8212B43}" type="pres">
      <dgm:prSet presAssocID="{5F5A8B41-9F6C-4D22-99C7-F13C0932F3E7}" presName="connectorText" presStyleLbl="sibTrans2D1" presStyleIdx="0" presStyleCnt="3"/>
      <dgm:spPr/>
    </dgm:pt>
    <dgm:pt modelId="{E31A7E2E-8DFC-40A5-931D-C81F991964C6}" type="pres">
      <dgm:prSet presAssocID="{B9470256-12FB-4891-8F3B-2A72903EF67B}" presName="node" presStyleLbl="node1" presStyleIdx="1" presStyleCnt="3" custScaleX="109849" custScaleY="177219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421480D3-45E6-49C3-AF87-97BEB00B6310}" type="pres">
      <dgm:prSet presAssocID="{D720A9C5-1E5C-40E6-8A95-5D382190E8A6}" presName="sibTrans" presStyleLbl="sibTrans2D1" presStyleIdx="1" presStyleCnt="3"/>
      <dgm:spPr>
        <a:prstGeom prst="leftRightArrow">
          <a:avLst>
            <a:gd name="adj1" fmla="val 60000"/>
            <a:gd name="adj2" fmla="val 50000"/>
          </a:avLst>
        </a:prstGeom>
      </dgm:spPr>
    </dgm:pt>
    <dgm:pt modelId="{345CA965-024F-42B4-A4CA-1697A5F68377}" type="pres">
      <dgm:prSet presAssocID="{D720A9C5-1E5C-40E6-8A95-5D382190E8A6}" presName="connectorText" presStyleLbl="sibTrans2D1" presStyleIdx="1" presStyleCnt="3"/>
      <dgm:spPr/>
    </dgm:pt>
    <dgm:pt modelId="{DCF0810A-698E-4224-BCA9-06494010C4BA}" type="pres">
      <dgm:prSet presAssocID="{5EFB787E-3FA9-4331-8386-6086E2031C1E}" presName="node" presStyleLbl="node1" presStyleIdx="2" presStyleCnt="3" custScaleX="110266" custScaleY="18111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0AB1A625-9790-4241-82A9-5C616C0A0B71}" type="pres">
      <dgm:prSet presAssocID="{8CF189B1-BDE7-4B4C-86C7-29CDC07EBC29}" presName="sibTrans" presStyleLbl="sibTrans2D1" presStyleIdx="2" presStyleCnt="3"/>
      <dgm:spPr>
        <a:prstGeom prst="leftRightArrow">
          <a:avLst>
            <a:gd name="adj1" fmla="val 60000"/>
            <a:gd name="adj2" fmla="val 50000"/>
          </a:avLst>
        </a:prstGeom>
      </dgm:spPr>
    </dgm:pt>
    <dgm:pt modelId="{1C7F22BB-6EC7-4B67-B225-CB7F36771451}" type="pres">
      <dgm:prSet presAssocID="{8CF189B1-BDE7-4B4C-86C7-29CDC07EBC29}" presName="connectorText" presStyleLbl="sibTrans2D1" presStyleIdx="2" presStyleCnt="3"/>
      <dgm:spPr/>
    </dgm:pt>
  </dgm:ptLst>
  <dgm:cxnLst>
    <dgm:cxn modelId="{201BD60D-2BF1-45DB-B5EC-1DFA76CD5E99}" type="presOf" srcId="{3C75C769-F456-46EF-937F-03337C7E32F8}" destId="{3360F1F2-5382-425C-9A9E-E5756CB156BE}" srcOrd="0" destOrd="0" presId="urn:microsoft.com/office/officeart/2005/8/layout/cycle7"/>
    <dgm:cxn modelId="{11170069-6D1C-4575-9A02-5EF57D77FEE2}" type="presOf" srcId="{5F5A8B41-9F6C-4D22-99C7-F13C0932F3E7}" destId="{CB3C3F8A-0D99-4B95-A2AC-B0992DF06F70}" srcOrd="0" destOrd="0" presId="urn:microsoft.com/office/officeart/2005/8/layout/cycle7"/>
    <dgm:cxn modelId="{ECAB9D4A-CC94-4DC4-A452-1E9E8D6173AA}" type="presOf" srcId="{8CF189B1-BDE7-4B4C-86C7-29CDC07EBC29}" destId="{0AB1A625-9790-4241-82A9-5C616C0A0B71}" srcOrd="0" destOrd="0" presId="urn:microsoft.com/office/officeart/2005/8/layout/cycle7"/>
    <dgm:cxn modelId="{12F31A59-E05C-494A-BBE7-B6C1C4354BAF}" type="presOf" srcId="{D720A9C5-1E5C-40E6-8A95-5D382190E8A6}" destId="{421480D3-45E6-49C3-AF87-97BEB00B6310}" srcOrd="0" destOrd="0" presId="urn:microsoft.com/office/officeart/2005/8/layout/cycle7"/>
    <dgm:cxn modelId="{4E0FA67C-DEB0-4308-9C7B-D22D7765FD4A}" type="presOf" srcId="{5F5A8B41-9F6C-4D22-99C7-F13C0932F3E7}" destId="{30882191-DA04-45F5-8623-6CE1B8212B43}" srcOrd="1" destOrd="0" presId="urn:microsoft.com/office/officeart/2005/8/layout/cycle7"/>
    <dgm:cxn modelId="{600FA39C-1BDE-4532-8638-0ED708D4EE4C}" type="presOf" srcId="{5EFB787E-3FA9-4331-8386-6086E2031C1E}" destId="{DCF0810A-698E-4224-BCA9-06494010C4BA}" srcOrd="0" destOrd="0" presId="urn:microsoft.com/office/officeart/2005/8/layout/cycle7"/>
    <dgm:cxn modelId="{EF55A99D-7D1A-4796-A7ED-EEE20E475B67}" srcId="{3C75C769-F456-46EF-937F-03337C7E32F8}" destId="{1015BE4F-0EF7-473A-AF70-9F82B448C807}" srcOrd="0" destOrd="0" parTransId="{D467FEC4-ACBB-4FB1-A9AC-BE2CAAF5E49E}" sibTransId="{5F5A8B41-9F6C-4D22-99C7-F13C0932F3E7}"/>
    <dgm:cxn modelId="{A2F75DB3-656A-43A4-AECB-1B997CC6FF06}" srcId="{3C75C769-F456-46EF-937F-03337C7E32F8}" destId="{5EFB787E-3FA9-4331-8386-6086E2031C1E}" srcOrd="2" destOrd="0" parTransId="{3E1AE0D4-A845-4DE7-B1AA-5B4FC5142356}" sibTransId="{8CF189B1-BDE7-4B4C-86C7-29CDC07EBC29}"/>
    <dgm:cxn modelId="{C6F3EBB8-DE93-4A16-AE89-9AABD7190118}" type="presOf" srcId="{8CF189B1-BDE7-4B4C-86C7-29CDC07EBC29}" destId="{1C7F22BB-6EC7-4B67-B225-CB7F36771451}" srcOrd="1" destOrd="0" presId="urn:microsoft.com/office/officeart/2005/8/layout/cycle7"/>
    <dgm:cxn modelId="{E65D97BF-EC51-4132-9989-73FC83BB1F4B}" type="presOf" srcId="{D720A9C5-1E5C-40E6-8A95-5D382190E8A6}" destId="{345CA965-024F-42B4-A4CA-1697A5F68377}" srcOrd="1" destOrd="0" presId="urn:microsoft.com/office/officeart/2005/8/layout/cycle7"/>
    <dgm:cxn modelId="{D7371AC7-C314-43BA-BBB9-061CD041C2F8}" type="presOf" srcId="{1015BE4F-0EF7-473A-AF70-9F82B448C807}" destId="{333B4273-1A6A-4E4A-8849-4112088DF98F}" srcOrd="0" destOrd="0" presId="urn:microsoft.com/office/officeart/2005/8/layout/cycle7"/>
    <dgm:cxn modelId="{F0C57AD8-A310-488D-9600-D55495F36539}" type="presOf" srcId="{B9470256-12FB-4891-8F3B-2A72903EF67B}" destId="{E31A7E2E-8DFC-40A5-931D-C81F991964C6}" srcOrd="0" destOrd="0" presId="urn:microsoft.com/office/officeart/2005/8/layout/cycle7"/>
    <dgm:cxn modelId="{33A284EA-6DFF-4F87-AA5A-5546A1265A61}" srcId="{3C75C769-F456-46EF-937F-03337C7E32F8}" destId="{B9470256-12FB-4891-8F3B-2A72903EF67B}" srcOrd="1" destOrd="0" parTransId="{2C119C3F-6F87-4442-AECA-843D565C541E}" sibTransId="{D720A9C5-1E5C-40E6-8A95-5D382190E8A6}"/>
    <dgm:cxn modelId="{A782798F-D792-4A6C-8075-7F90E1F9E953}" type="presParOf" srcId="{3360F1F2-5382-425C-9A9E-E5756CB156BE}" destId="{333B4273-1A6A-4E4A-8849-4112088DF98F}" srcOrd="0" destOrd="0" presId="urn:microsoft.com/office/officeart/2005/8/layout/cycle7"/>
    <dgm:cxn modelId="{82CB170D-F21D-4035-8A35-C50641E0FAC9}" type="presParOf" srcId="{3360F1F2-5382-425C-9A9E-E5756CB156BE}" destId="{CB3C3F8A-0D99-4B95-A2AC-B0992DF06F70}" srcOrd="1" destOrd="0" presId="urn:microsoft.com/office/officeart/2005/8/layout/cycle7"/>
    <dgm:cxn modelId="{0F9801BC-8CB0-4759-958C-3DD151F3DBD0}" type="presParOf" srcId="{CB3C3F8A-0D99-4B95-A2AC-B0992DF06F70}" destId="{30882191-DA04-45F5-8623-6CE1B8212B43}" srcOrd="0" destOrd="0" presId="urn:microsoft.com/office/officeart/2005/8/layout/cycle7"/>
    <dgm:cxn modelId="{86535C7D-4FF1-43F2-82F9-2ECD21D03DF5}" type="presParOf" srcId="{3360F1F2-5382-425C-9A9E-E5756CB156BE}" destId="{E31A7E2E-8DFC-40A5-931D-C81F991964C6}" srcOrd="2" destOrd="0" presId="urn:microsoft.com/office/officeart/2005/8/layout/cycle7"/>
    <dgm:cxn modelId="{F03B96FA-8E3A-4987-B2D4-5801F6140DBF}" type="presParOf" srcId="{3360F1F2-5382-425C-9A9E-E5756CB156BE}" destId="{421480D3-45E6-49C3-AF87-97BEB00B6310}" srcOrd="3" destOrd="0" presId="urn:microsoft.com/office/officeart/2005/8/layout/cycle7"/>
    <dgm:cxn modelId="{796E680A-6C4B-40E6-A3BB-7A877F7D0DF2}" type="presParOf" srcId="{421480D3-45E6-49C3-AF87-97BEB00B6310}" destId="{345CA965-024F-42B4-A4CA-1697A5F68377}" srcOrd="0" destOrd="0" presId="urn:microsoft.com/office/officeart/2005/8/layout/cycle7"/>
    <dgm:cxn modelId="{C5FE8CE0-86DA-4F5B-BBE0-2D9349BF02DE}" type="presParOf" srcId="{3360F1F2-5382-425C-9A9E-E5756CB156BE}" destId="{DCF0810A-698E-4224-BCA9-06494010C4BA}" srcOrd="4" destOrd="0" presId="urn:microsoft.com/office/officeart/2005/8/layout/cycle7"/>
    <dgm:cxn modelId="{7290DFAE-EA2C-4630-9422-5075A7BA4D09}" type="presParOf" srcId="{3360F1F2-5382-425C-9A9E-E5756CB156BE}" destId="{0AB1A625-9790-4241-82A9-5C616C0A0B71}" srcOrd="5" destOrd="0" presId="urn:microsoft.com/office/officeart/2005/8/layout/cycle7"/>
    <dgm:cxn modelId="{E57C4CD2-4147-488D-A60D-77D9EB597FCE}" type="presParOf" srcId="{0AB1A625-9790-4241-82A9-5C616C0A0B71}" destId="{1C7F22BB-6EC7-4B67-B225-CB7F36771451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C75C769-F456-46EF-937F-03337C7E32F8}" type="doc">
      <dgm:prSet loTypeId="urn:microsoft.com/office/officeart/2005/8/layout/cycle7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015BE4F-0EF7-473A-AF70-9F82B448C807}">
      <dgm:prSet phldrT="[Текст]"/>
      <dgm:spPr>
        <a:xfrm>
          <a:off x="658691" y="-162996"/>
          <a:ext cx="1278502" cy="894416"/>
        </a:xfrm>
        <a:blipFill rotWithShape="0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 b="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D467FEC4-ACBB-4FB1-A9AC-BE2CAAF5E49E}" type="parTrans" cxnId="{EF55A99D-7D1A-4796-A7ED-EEE20E475B67}">
      <dgm:prSet/>
      <dgm:spPr/>
      <dgm:t>
        <a:bodyPr/>
        <a:lstStyle/>
        <a:p>
          <a:endParaRPr lang="ru-RU"/>
        </a:p>
      </dgm:t>
    </dgm:pt>
    <dgm:pt modelId="{5F5A8B41-9F6C-4D22-99C7-F13C0932F3E7}" type="sibTrans" cxnId="{EF55A99D-7D1A-4796-A7ED-EEE20E475B67}">
      <dgm:prSet/>
      <dgm:spPr>
        <a:xfrm rot="3600000">
          <a:off x="1505607" y="900036"/>
          <a:ext cx="395888" cy="173420"/>
        </a:xfrm>
      </dgm:spPr>
      <dgm:t>
        <a:bodyPr/>
        <a:lstStyle/>
        <a:p>
          <a:endParaRPr lang="ru-RU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B9470256-12FB-4891-8F3B-2A72903EF67B}">
      <dgm:prSet phldrT="[Текст]"/>
      <dgm:spPr>
        <a:xfrm>
          <a:off x="1528865" y="1242073"/>
          <a:ext cx="1176036" cy="921172"/>
        </a:xfrm>
        <a:blipFill rotWithShape="0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2C119C3F-6F87-4442-AECA-843D565C541E}" type="parTrans" cxnId="{33A284EA-6DFF-4F87-AA5A-5546A1265A61}">
      <dgm:prSet/>
      <dgm:spPr/>
      <dgm:t>
        <a:bodyPr/>
        <a:lstStyle/>
        <a:p>
          <a:endParaRPr lang="ru-RU"/>
        </a:p>
      </dgm:t>
    </dgm:pt>
    <dgm:pt modelId="{D720A9C5-1E5C-40E6-8A95-5D382190E8A6}" type="sibTrans" cxnId="{33A284EA-6DFF-4F87-AA5A-5546A1265A61}">
      <dgm:prSet/>
      <dgm:spPr>
        <a:xfrm rot="10800000">
          <a:off x="1083491" y="1615949"/>
          <a:ext cx="395888" cy="173420"/>
        </a:xfrm>
      </dgm:spPr>
      <dgm:t>
        <a:bodyPr/>
        <a:lstStyle/>
        <a:p>
          <a:endParaRPr lang="ru-RU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5EFB787E-3FA9-4331-8386-6086E2031C1E}">
      <dgm:prSet phldrT="[Текст]"/>
      <dgm:spPr>
        <a:xfrm>
          <a:off x="-76002" y="1245829"/>
          <a:ext cx="1110007" cy="913661"/>
        </a:xfrm>
        <a:blipFill rotWithShape="0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E1AE0D4-A845-4DE7-B1AA-5B4FC5142356}" type="parTrans" cxnId="{A2F75DB3-656A-43A4-AECB-1B997CC6FF06}">
      <dgm:prSet/>
      <dgm:spPr/>
      <dgm:t>
        <a:bodyPr/>
        <a:lstStyle/>
        <a:p>
          <a:endParaRPr lang="ru-RU"/>
        </a:p>
      </dgm:t>
    </dgm:pt>
    <dgm:pt modelId="{8CF189B1-BDE7-4B4C-86C7-29CDC07EBC29}" type="sibTrans" cxnId="{A2F75DB3-656A-43A4-AECB-1B997CC6FF06}">
      <dgm:prSet/>
      <dgm:spPr>
        <a:xfrm rot="18000000">
          <a:off x="693305" y="901914"/>
          <a:ext cx="395888" cy="173420"/>
        </a:xfrm>
      </dgm:spPr>
      <dgm:t>
        <a:bodyPr/>
        <a:lstStyle/>
        <a:p>
          <a:endParaRPr lang="ru-RU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360F1F2-5382-425C-9A9E-E5756CB156BE}" type="pres">
      <dgm:prSet presAssocID="{3C75C769-F456-46EF-937F-03337C7E32F8}" presName="Name0" presStyleCnt="0">
        <dgm:presLayoutVars>
          <dgm:dir/>
          <dgm:resizeHandles val="exact"/>
        </dgm:presLayoutVars>
      </dgm:prSet>
      <dgm:spPr/>
    </dgm:pt>
    <dgm:pt modelId="{333B4273-1A6A-4E4A-8849-4112088DF98F}" type="pres">
      <dgm:prSet presAssocID="{1015BE4F-0EF7-473A-AF70-9F82B448C807}" presName="node" presStyleLbl="node1" presStyleIdx="0" presStyleCnt="3" custScaleX="129015" custScaleY="180513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CB3C3F8A-0D99-4B95-A2AC-B0992DF06F70}" type="pres">
      <dgm:prSet presAssocID="{5F5A8B41-9F6C-4D22-99C7-F13C0932F3E7}" presName="sibTrans" presStyleLbl="sibTrans2D1" presStyleIdx="0" presStyleCnt="3"/>
      <dgm:spPr>
        <a:prstGeom prst="leftRightArrow">
          <a:avLst>
            <a:gd name="adj1" fmla="val 60000"/>
            <a:gd name="adj2" fmla="val 50000"/>
          </a:avLst>
        </a:prstGeom>
      </dgm:spPr>
    </dgm:pt>
    <dgm:pt modelId="{30882191-DA04-45F5-8623-6CE1B8212B43}" type="pres">
      <dgm:prSet presAssocID="{5F5A8B41-9F6C-4D22-99C7-F13C0932F3E7}" presName="connectorText" presStyleLbl="sibTrans2D1" presStyleIdx="0" presStyleCnt="3"/>
      <dgm:spPr/>
    </dgm:pt>
    <dgm:pt modelId="{E31A7E2E-8DFC-40A5-931D-C81F991964C6}" type="pres">
      <dgm:prSet presAssocID="{B9470256-12FB-4891-8F3B-2A72903EF67B}" presName="node" presStyleLbl="node1" presStyleIdx="1" presStyleCnt="3" custScaleX="118675" custScaleY="185913" custRadScaleRad="99720" custRadScaleInc="-521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421480D3-45E6-49C3-AF87-97BEB00B6310}" type="pres">
      <dgm:prSet presAssocID="{D720A9C5-1E5C-40E6-8A95-5D382190E8A6}" presName="sibTrans" presStyleLbl="sibTrans2D1" presStyleIdx="1" presStyleCnt="3"/>
      <dgm:spPr>
        <a:prstGeom prst="leftRightArrow">
          <a:avLst>
            <a:gd name="adj1" fmla="val 60000"/>
            <a:gd name="adj2" fmla="val 50000"/>
          </a:avLst>
        </a:prstGeom>
      </dgm:spPr>
    </dgm:pt>
    <dgm:pt modelId="{345CA965-024F-42B4-A4CA-1697A5F68377}" type="pres">
      <dgm:prSet presAssocID="{D720A9C5-1E5C-40E6-8A95-5D382190E8A6}" presName="connectorText" presStyleLbl="sibTrans2D1" presStyleIdx="1" presStyleCnt="3"/>
      <dgm:spPr/>
    </dgm:pt>
    <dgm:pt modelId="{DCF0810A-698E-4224-BCA9-06494010C4BA}" type="pres">
      <dgm:prSet presAssocID="{5EFB787E-3FA9-4331-8386-6086E2031C1E}" presName="node" presStyleLbl="node1" presStyleIdx="2" presStyleCnt="3" custScaleX="112012" custScaleY="184397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  <dgm:pt modelId="{0AB1A625-9790-4241-82A9-5C616C0A0B71}" type="pres">
      <dgm:prSet presAssocID="{8CF189B1-BDE7-4B4C-86C7-29CDC07EBC29}" presName="sibTrans" presStyleLbl="sibTrans2D1" presStyleIdx="2" presStyleCnt="3"/>
      <dgm:spPr>
        <a:prstGeom prst="leftRightArrow">
          <a:avLst>
            <a:gd name="adj1" fmla="val 60000"/>
            <a:gd name="adj2" fmla="val 50000"/>
          </a:avLst>
        </a:prstGeom>
      </dgm:spPr>
    </dgm:pt>
    <dgm:pt modelId="{1C7F22BB-6EC7-4B67-B225-CB7F36771451}" type="pres">
      <dgm:prSet presAssocID="{8CF189B1-BDE7-4B4C-86C7-29CDC07EBC29}" presName="connectorText" presStyleLbl="sibTrans2D1" presStyleIdx="2" presStyleCnt="3"/>
      <dgm:spPr/>
    </dgm:pt>
  </dgm:ptLst>
  <dgm:cxnLst>
    <dgm:cxn modelId="{59E8590B-7D4E-4704-9B42-81FC87261A78}" type="presOf" srcId="{8CF189B1-BDE7-4B4C-86C7-29CDC07EBC29}" destId="{0AB1A625-9790-4241-82A9-5C616C0A0B71}" srcOrd="0" destOrd="0" presId="urn:microsoft.com/office/officeart/2005/8/layout/cycle7"/>
    <dgm:cxn modelId="{1D656426-94CE-4CBE-A69E-7A4B6EA539DB}" type="presOf" srcId="{3C75C769-F456-46EF-937F-03337C7E32F8}" destId="{3360F1F2-5382-425C-9A9E-E5756CB156BE}" srcOrd="0" destOrd="0" presId="urn:microsoft.com/office/officeart/2005/8/layout/cycle7"/>
    <dgm:cxn modelId="{F158116C-1478-4189-AAB1-DC02E27284C8}" type="presOf" srcId="{5F5A8B41-9F6C-4D22-99C7-F13C0932F3E7}" destId="{CB3C3F8A-0D99-4B95-A2AC-B0992DF06F70}" srcOrd="0" destOrd="0" presId="urn:microsoft.com/office/officeart/2005/8/layout/cycle7"/>
    <dgm:cxn modelId="{D8370486-2603-4452-9F3D-E509D4AE394F}" type="presOf" srcId="{D720A9C5-1E5C-40E6-8A95-5D382190E8A6}" destId="{345CA965-024F-42B4-A4CA-1697A5F68377}" srcOrd="1" destOrd="0" presId="urn:microsoft.com/office/officeart/2005/8/layout/cycle7"/>
    <dgm:cxn modelId="{A55CD994-AA85-4F48-BDF5-0060BE64B41F}" type="presOf" srcId="{B9470256-12FB-4891-8F3B-2A72903EF67B}" destId="{E31A7E2E-8DFC-40A5-931D-C81F991964C6}" srcOrd="0" destOrd="0" presId="urn:microsoft.com/office/officeart/2005/8/layout/cycle7"/>
    <dgm:cxn modelId="{EF55A99D-7D1A-4796-A7ED-EEE20E475B67}" srcId="{3C75C769-F456-46EF-937F-03337C7E32F8}" destId="{1015BE4F-0EF7-473A-AF70-9F82B448C807}" srcOrd="0" destOrd="0" parTransId="{D467FEC4-ACBB-4FB1-A9AC-BE2CAAF5E49E}" sibTransId="{5F5A8B41-9F6C-4D22-99C7-F13C0932F3E7}"/>
    <dgm:cxn modelId="{51428DA6-D73E-4A18-8002-C5CB3159DE45}" type="presOf" srcId="{8CF189B1-BDE7-4B4C-86C7-29CDC07EBC29}" destId="{1C7F22BB-6EC7-4B67-B225-CB7F36771451}" srcOrd="1" destOrd="0" presId="urn:microsoft.com/office/officeart/2005/8/layout/cycle7"/>
    <dgm:cxn modelId="{A2F75DB3-656A-43A4-AECB-1B997CC6FF06}" srcId="{3C75C769-F456-46EF-937F-03337C7E32F8}" destId="{5EFB787E-3FA9-4331-8386-6086E2031C1E}" srcOrd="2" destOrd="0" parTransId="{3E1AE0D4-A845-4DE7-B1AA-5B4FC5142356}" sibTransId="{8CF189B1-BDE7-4B4C-86C7-29CDC07EBC29}"/>
    <dgm:cxn modelId="{F04614D1-C4D1-4835-AB75-A1DD174A3A02}" type="presOf" srcId="{5F5A8B41-9F6C-4D22-99C7-F13C0932F3E7}" destId="{30882191-DA04-45F5-8623-6CE1B8212B43}" srcOrd="1" destOrd="0" presId="urn:microsoft.com/office/officeart/2005/8/layout/cycle7"/>
    <dgm:cxn modelId="{C9A6F5D8-CA98-4521-8987-DE215118F56C}" type="presOf" srcId="{5EFB787E-3FA9-4331-8386-6086E2031C1E}" destId="{DCF0810A-698E-4224-BCA9-06494010C4BA}" srcOrd="0" destOrd="0" presId="urn:microsoft.com/office/officeart/2005/8/layout/cycle7"/>
    <dgm:cxn modelId="{33A284EA-6DFF-4F87-AA5A-5546A1265A61}" srcId="{3C75C769-F456-46EF-937F-03337C7E32F8}" destId="{B9470256-12FB-4891-8F3B-2A72903EF67B}" srcOrd="1" destOrd="0" parTransId="{2C119C3F-6F87-4442-AECA-843D565C541E}" sibTransId="{D720A9C5-1E5C-40E6-8A95-5D382190E8A6}"/>
    <dgm:cxn modelId="{D9BCDDF7-7D32-4093-9B09-98C92820A2D7}" type="presOf" srcId="{D720A9C5-1E5C-40E6-8A95-5D382190E8A6}" destId="{421480D3-45E6-49C3-AF87-97BEB00B6310}" srcOrd="0" destOrd="0" presId="urn:microsoft.com/office/officeart/2005/8/layout/cycle7"/>
    <dgm:cxn modelId="{97C2AAFB-09E7-44A7-8EB4-B8067C01C71C}" type="presOf" srcId="{1015BE4F-0EF7-473A-AF70-9F82B448C807}" destId="{333B4273-1A6A-4E4A-8849-4112088DF98F}" srcOrd="0" destOrd="0" presId="urn:microsoft.com/office/officeart/2005/8/layout/cycle7"/>
    <dgm:cxn modelId="{9A818EE1-0816-4B5D-9AAC-4FD7F747BA3C}" type="presParOf" srcId="{3360F1F2-5382-425C-9A9E-E5756CB156BE}" destId="{333B4273-1A6A-4E4A-8849-4112088DF98F}" srcOrd="0" destOrd="0" presId="urn:microsoft.com/office/officeart/2005/8/layout/cycle7"/>
    <dgm:cxn modelId="{167C2D26-A1E8-4DBC-803C-87512E5A0905}" type="presParOf" srcId="{3360F1F2-5382-425C-9A9E-E5756CB156BE}" destId="{CB3C3F8A-0D99-4B95-A2AC-B0992DF06F70}" srcOrd="1" destOrd="0" presId="urn:microsoft.com/office/officeart/2005/8/layout/cycle7"/>
    <dgm:cxn modelId="{D2F62298-F33B-4E4E-B0A9-E368D48EDDF4}" type="presParOf" srcId="{CB3C3F8A-0D99-4B95-A2AC-B0992DF06F70}" destId="{30882191-DA04-45F5-8623-6CE1B8212B43}" srcOrd="0" destOrd="0" presId="urn:microsoft.com/office/officeart/2005/8/layout/cycle7"/>
    <dgm:cxn modelId="{912A0E74-7B27-4440-8A3E-1E96A6C6A88B}" type="presParOf" srcId="{3360F1F2-5382-425C-9A9E-E5756CB156BE}" destId="{E31A7E2E-8DFC-40A5-931D-C81F991964C6}" srcOrd="2" destOrd="0" presId="urn:microsoft.com/office/officeart/2005/8/layout/cycle7"/>
    <dgm:cxn modelId="{845FF024-1D31-4961-BB8F-5824E363ABB9}" type="presParOf" srcId="{3360F1F2-5382-425C-9A9E-E5756CB156BE}" destId="{421480D3-45E6-49C3-AF87-97BEB00B6310}" srcOrd="3" destOrd="0" presId="urn:microsoft.com/office/officeart/2005/8/layout/cycle7"/>
    <dgm:cxn modelId="{E3C9FB56-BD34-402B-88FB-385DF3D866E8}" type="presParOf" srcId="{421480D3-45E6-49C3-AF87-97BEB00B6310}" destId="{345CA965-024F-42B4-A4CA-1697A5F68377}" srcOrd="0" destOrd="0" presId="urn:microsoft.com/office/officeart/2005/8/layout/cycle7"/>
    <dgm:cxn modelId="{24649709-E0D1-4F62-859A-1AED7EB9E10B}" type="presParOf" srcId="{3360F1F2-5382-425C-9A9E-E5756CB156BE}" destId="{DCF0810A-698E-4224-BCA9-06494010C4BA}" srcOrd="4" destOrd="0" presId="urn:microsoft.com/office/officeart/2005/8/layout/cycle7"/>
    <dgm:cxn modelId="{E75B99CF-8735-45B8-91A4-F43100DC1F4C}" type="presParOf" srcId="{3360F1F2-5382-425C-9A9E-E5756CB156BE}" destId="{0AB1A625-9790-4241-82A9-5C616C0A0B71}" srcOrd="5" destOrd="0" presId="urn:microsoft.com/office/officeart/2005/8/layout/cycle7"/>
    <dgm:cxn modelId="{F3E2C24C-146C-4D0B-87BE-2A07148EEBC5}" type="presParOf" srcId="{0AB1A625-9790-4241-82A9-5C616C0A0B71}" destId="{1C7F22BB-6EC7-4B67-B225-CB7F36771451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737B2D8-84E9-4E9A-8430-070F31D7EF1A}" type="doc">
      <dgm:prSet loTypeId="urn:microsoft.com/office/officeart/2005/8/layout/pList1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A040418-9C8A-4993-9383-DE53D216D154}">
      <dgm:prSet phldrT="[Текст]" custT="1"/>
      <dgm:spPr>
        <a:xfrm>
          <a:off x="4279" y="1608097"/>
          <a:ext cx="1277733" cy="474039"/>
        </a:xfrm>
        <a:noFill/>
        <a:ln>
          <a:noFill/>
        </a:ln>
        <a:effectLst/>
      </dgm:spPr>
      <dgm:t>
        <a:bodyPr/>
        <a:lstStyle/>
        <a:p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Туя</a:t>
          </a:r>
        </a:p>
        <a:p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1500 руб</a:t>
          </a:r>
        </a:p>
        <a:p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(8 штук)</a:t>
          </a:r>
        </a:p>
      </dgm:t>
    </dgm:pt>
    <dgm:pt modelId="{A4FCA05B-C2BE-46F7-88B0-0985C449574E}" type="parTrans" cxnId="{70B9A594-1C34-485A-835C-F2A76F9A2F58}">
      <dgm:prSet/>
      <dgm:spPr/>
      <dgm:t>
        <a:bodyPr/>
        <a:lstStyle/>
        <a:p>
          <a:endParaRPr lang="ru-RU"/>
        </a:p>
      </dgm:t>
    </dgm:pt>
    <dgm:pt modelId="{2A8EB09E-5DCA-46C9-8DC0-AC2FA7086339}" type="sibTrans" cxnId="{70B9A594-1C34-485A-835C-F2A76F9A2F58}">
      <dgm:prSet/>
      <dgm:spPr/>
      <dgm:t>
        <a:bodyPr/>
        <a:lstStyle/>
        <a:p>
          <a:endParaRPr lang="ru-RU"/>
        </a:p>
      </dgm:t>
    </dgm:pt>
    <dgm:pt modelId="{FE0F6D34-843E-44BE-8839-A70042C348B2}">
      <dgm:prSet phldrT="[Текст]" custT="1"/>
      <dgm:spPr>
        <a:xfrm>
          <a:off x="1409840" y="1608097"/>
          <a:ext cx="1541522" cy="474039"/>
        </a:xfrm>
        <a:noFill/>
        <a:ln>
          <a:noFill/>
        </a:ln>
        <a:effectLst/>
      </dgm:spPr>
      <dgm:t>
        <a:bodyPr/>
        <a:lstStyle/>
        <a:p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Можжевельник</a:t>
          </a:r>
        </a:p>
        <a:p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560 руб</a:t>
          </a:r>
        </a:p>
        <a:p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(6 штуки)</a:t>
          </a:r>
        </a:p>
      </dgm:t>
    </dgm:pt>
    <dgm:pt modelId="{39AC7CB4-866F-4199-990A-9C7CF6C620B1}" type="parTrans" cxnId="{82A21DD6-3616-4B41-BA10-050B0B30A90E}">
      <dgm:prSet/>
      <dgm:spPr/>
      <dgm:t>
        <a:bodyPr/>
        <a:lstStyle/>
        <a:p>
          <a:endParaRPr lang="ru-RU"/>
        </a:p>
      </dgm:t>
    </dgm:pt>
    <dgm:pt modelId="{E85CCED7-9C15-483A-B12A-694606645F4A}" type="sibTrans" cxnId="{82A21DD6-3616-4B41-BA10-050B0B30A90E}">
      <dgm:prSet/>
      <dgm:spPr/>
      <dgm:t>
        <a:bodyPr/>
        <a:lstStyle/>
        <a:p>
          <a:endParaRPr lang="ru-RU"/>
        </a:p>
      </dgm:t>
    </dgm:pt>
    <dgm:pt modelId="{4B949AA5-D2CB-4F67-9466-F057D3D70950}">
      <dgm:prSet phldrT="[Текст]" custT="1"/>
      <dgm:spPr>
        <a:xfrm>
          <a:off x="3079189" y="1608097"/>
          <a:ext cx="1277733" cy="474039"/>
        </a:xfrm>
        <a:noFill/>
        <a:ln>
          <a:noFill/>
        </a:ln>
        <a:effectLst/>
      </dgm:spPr>
      <dgm:t>
        <a:bodyPr/>
        <a:lstStyle/>
        <a:p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Падуб</a:t>
          </a:r>
        </a:p>
        <a:p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500 руб</a:t>
          </a:r>
        </a:p>
        <a:p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(4 штуки)</a:t>
          </a:r>
        </a:p>
      </dgm:t>
    </dgm:pt>
    <dgm:pt modelId="{6446EFA5-93FB-4BD2-AC24-CE769E847380}" type="parTrans" cxnId="{AE9F9841-DB76-4BD2-92A3-14E75573A2D0}">
      <dgm:prSet/>
      <dgm:spPr/>
      <dgm:t>
        <a:bodyPr/>
        <a:lstStyle/>
        <a:p>
          <a:endParaRPr lang="ru-RU"/>
        </a:p>
      </dgm:t>
    </dgm:pt>
    <dgm:pt modelId="{67BE881F-7025-4850-B830-C2062B5AC771}" type="sibTrans" cxnId="{AE9F9841-DB76-4BD2-92A3-14E75573A2D0}">
      <dgm:prSet/>
      <dgm:spPr/>
      <dgm:t>
        <a:bodyPr/>
        <a:lstStyle/>
        <a:p>
          <a:endParaRPr lang="ru-RU"/>
        </a:p>
      </dgm:t>
    </dgm:pt>
    <dgm:pt modelId="{810E8B51-578D-414F-BA4B-7A74B4BB45F0}">
      <dgm:prSet phldrT="[Текст]" custT="1"/>
      <dgm:spPr>
        <a:xfrm>
          <a:off x="4484750" y="1608097"/>
          <a:ext cx="1277733" cy="474039"/>
        </a:xfrm>
        <a:noFill/>
        <a:ln>
          <a:noFill/>
        </a:ln>
        <a:effectLst/>
      </dgm:spPr>
      <dgm:t>
        <a:bodyPr/>
        <a:lstStyle/>
        <a:p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Самшит</a:t>
          </a:r>
        </a:p>
        <a:p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500 руб</a:t>
          </a:r>
        </a:p>
        <a:p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(4 штуки)</a:t>
          </a:r>
        </a:p>
        <a:p>
          <a:endParaRPr lang="ru-RU" sz="18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0AD1C981-EEC9-4E4A-AA5A-1BB59041B0C6}" type="parTrans" cxnId="{13A3169D-8BC5-4C2F-A915-9D45AE1D0782}">
      <dgm:prSet/>
      <dgm:spPr/>
      <dgm:t>
        <a:bodyPr/>
        <a:lstStyle/>
        <a:p>
          <a:endParaRPr lang="ru-RU"/>
        </a:p>
      </dgm:t>
    </dgm:pt>
    <dgm:pt modelId="{D8F98A70-EC04-413A-86DC-EFE0949E33DF}" type="sibTrans" cxnId="{13A3169D-8BC5-4C2F-A915-9D45AE1D0782}">
      <dgm:prSet/>
      <dgm:spPr/>
      <dgm:t>
        <a:bodyPr/>
        <a:lstStyle/>
        <a:p>
          <a:endParaRPr lang="ru-RU"/>
        </a:p>
      </dgm:t>
    </dgm:pt>
    <dgm:pt modelId="{DDCE650E-432E-40E5-866B-EBD1B3F1FB87}">
      <dgm:prSet custT="1"/>
      <dgm:spPr>
        <a:xfrm>
          <a:off x="5890311" y="1608097"/>
          <a:ext cx="1277733" cy="474039"/>
        </a:xfrm>
        <a:noFill/>
        <a:ln>
          <a:noFill/>
        </a:ln>
        <a:effectLst/>
      </dgm:spPr>
      <dgm:t>
        <a:bodyPr/>
        <a:lstStyle/>
        <a:p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Барбарис</a:t>
          </a:r>
        </a:p>
        <a:p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550 руб</a:t>
          </a:r>
        </a:p>
        <a:p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(2 штуки)</a:t>
          </a:r>
        </a:p>
      </dgm:t>
    </dgm:pt>
    <dgm:pt modelId="{29C96B3C-0051-4808-8CC8-C2AA9626ECF5}" type="sibTrans" cxnId="{55BEFCB6-6E23-4636-864F-4AB5E4066B1D}">
      <dgm:prSet/>
      <dgm:spPr/>
      <dgm:t>
        <a:bodyPr/>
        <a:lstStyle/>
        <a:p>
          <a:endParaRPr lang="ru-RU"/>
        </a:p>
      </dgm:t>
    </dgm:pt>
    <dgm:pt modelId="{534C2CB2-A29B-47B2-949C-E219D9684D42}" type="parTrans" cxnId="{55BEFCB6-6E23-4636-864F-4AB5E4066B1D}">
      <dgm:prSet/>
      <dgm:spPr/>
      <dgm:t>
        <a:bodyPr/>
        <a:lstStyle/>
        <a:p>
          <a:endParaRPr lang="ru-RU"/>
        </a:p>
      </dgm:t>
    </dgm:pt>
    <dgm:pt modelId="{7DAF1D0E-3F84-4462-A994-F331BE8CC7C5}">
      <dgm:prSet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Лапчатка </a:t>
          </a:r>
        </a:p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470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руб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(1 штука)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E3D71A-229F-4101-BCA6-AC4011D334E7}" type="parTrans" cxnId="{BBEA7113-3E39-445E-B708-F346A349E9E7}">
      <dgm:prSet/>
      <dgm:spPr/>
      <dgm:t>
        <a:bodyPr/>
        <a:lstStyle/>
        <a:p>
          <a:endParaRPr lang="ru-RU"/>
        </a:p>
      </dgm:t>
    </dgm:pt>
    <dgm:pt modelId="{080F2C9C-7F84-4F19-8A10-73A6B2A3EAD9}" type="sibTrans" cxnId="{BBEA7113-3E39-445E-B708-F346A349E9E7}">
      <dgm:prSet/>
      <dgm:spPr/>
      <dgm:t>
        <a:bodyPr/>
        <a:lstStyle/>
        <a:p>
          <a:endParaRPr lang="ru-RU"/>
        </a:p>
      </dgm:t>
    </dgm:pt>
    <dgm:pt modelId="{B59E41D0-0A43-48DB-B04B-9C7E9AB061F2}">
      <dgm:prSet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Юкка</a:t>
          </a:r>
        </a:p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(Имеются в наличии)</a:t>
          </a:r>
        </a:p>
      </dgm:t>
    </dgm:pt>
    <dgm:pt modelId="{64E98D6C-0FDF-4BBF-B9A9-7D7B51E5C607}" type="parTrans" cxnId="{29F8E7E9-2EFA-4521-B54D-965E91DCECCA}">
      <dgm:prSet/>
      <dgm:spPr/>
      <dgm:t>
        <a:bodyPr/>
        <a:lstStyle/>
        <a:p>
          <a:endParaRPr lang="ru-RU"/>
        </a:p>
      </dgm:t>
    </dgm:pt>
    <dgm:pt modelId="{077B6773-45F4-4DDB-A5CE-2B2046261FC3}" type="sibTrans" cxnId="{29F8E7E9-2EFA-4521-B54D-965E91DCECCA}">
      <dgm:prSet/>
      <dgm:spPr/>
      <dgm:t>
        <a:bodyPr/>
        <a:lstStyle/>
        <a:p>
          <a:endParaRPr lang="ru-RU"/>
        </a:p>
      </dgm:t>
    </dgm:pt>
    <dgm:pt modelId="{8DA482D5-A2AB-441A-932F-0C51FB851720}" type="pres">
      <dgm:prSet presAssocID="{2737B2D8-84E9-4E9A-8430-070F31D7EF1A}" presName="Name0" presStyleCnt="0">
        <dgm:presLayoutVars>
          <dgm:dir/>
          <dgm:resizeHandles val="exact"/>
        </dgm:presLayoutVars>
      </dgm:prSet>
      <dgm:spPr/>
    </dgm:pt>
    <dgm:pt modelId="{50900522-2C31-40E0-ADB7-1CB0E3958B1E}" type="pres">
      <dgm:prSet presAssocID="{9A040418-9C8A-4993-9383-DE53D216D154}" presName="compNode" presStyleCnt="0"/>
      <dgm:spPr/>
    </dgm:pt>
    <dgm:pt modelId="{33D2140F-5401-48B4-AFF6-7BBB7E25FD4A}" type="pres">
      <dgm:prSet presAssocID="{9A040418-9C8A-4993-9383-DE53D216D154}" presName="pictRect" presStyleLbl="node1" presStyleIdx="0" presStyleCnt="7" custLinFactNeighborX="-1860"/>
      <dgm:spPr>
        <a:xfrm>
          <a:off x="4279" y="727738"/>
          <a:ext cx="1277733" cy="880358"/>
        </a:xfrm>
        <a:prstGeom prst="round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3CF1B6E9-A601-4F4B-85C3-6A30339B204F}" type="pres">
      <dgm:prSet presAssocID="{9A040418-9C8A-4993-9383-DE53D216D154}" presName="textRect" presStyleLbl="revTx" presStyleIdx="0" presStyleCnt="7">
        <dgm:presLayoutVars>
          <dgm:bulletEnabled val="1"/>
        </dgm:presLayoutVars>
      </dgm:prSet>
      <dgm:spPr>
        <a:prstGeom prst="rect">
          <a:avLst/>
        </a:prstGeom>
      </dgm:spPr>
    </dgm:pt>
    <dgm:pt modelId="{80F85651-96D2-41BC-9F0A-EE05F5F628A9}" type="pres">
      <dgm:prSet presAssocID="{2A8EB09E-5DCA-46C9-8DC0-AC2FA7086339}" presName="sibTrans" presStyleLbl="sibTrans2D1" presStyleIdx="0" presStyleCnt="0"/>
      <dgm:spPr/>
    </dgm:pt>
    <dgm:pt modelId="{0393FFF0-6418-4EA2-A3E5-DC4AC6B19AF9}" type="pres">
      <dgm:prSet presAssocID="{FE0F6D34-843E-44BE-8839-A70042C348B2}" presName="compNode" presStyleCnt="0"/>
      <dgm:spPr/>
    </dgm:pt>
    <dgm:pt modelId="{EB0D2DF1-3ED7-4227-BD1B-99D9B765FB6B}" type="pres">
      <dgm:prSet presAssocID="{FE0F6D34-843E-44BE-8839-A70042C348B2}" presName="pictRect" presStyleLbl="node1" presStyleIdx="1" presStyleCnt="7"/>
      <dgm:spPr>
        <a:xfrm>
          <a:off x="1541734" y="727738"/>
          <a:ext cx="1277733" cy="880358"/>
        </a:xfrm>
        <a:prstGeom prst="roundRect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EBEC0B3E-3562-4B6B-B4BD-24188C8F1EF0}" type="pres">
      <dgm:prSet presAssocID="{FE0F6D34-843E-44BE-8839-A70042C348B2}" presName="textRect" presStyleLbl="revTx" presStyleIdx="1" presStyleCnt="7" custScaleX="120645">
        <dgm:presLayoutVars>
          <dgm:bulletEnabled val="1"/>
        </dgm:presLayoutVars>
      </dgm:prSet>
      <dgm:spPr>
        <a:prstGeom prst="rect">
          <a:avLst/>
        </a:prstGeom>
      </dgm:spPr>
    </dgm:pt>
    <dgm:pt modelId="{1A4770CA-233C-421A-A0E7-7715ACDD64B2}" type="pres">
      <dgm:prSet presAssocID="{E85CCED7-9C15-483A-B12A-694606645F4A}" presName="sibTrans" presStyleLbl="sibTrans2D1" presStyleIdx="0" presStyleCnt="0"/>
      <dgm:spPr/>
    </dgm:pt>
    <dgm:pt modelId="{0AD398DA-F394-4F2C-BB82-BC334BE4E6D0}" type="pres">
      <dgm:prSet presAssocID="{4B949AA5-D2CB-4F67-9466-F057D3D70950}" presName="compNode" presStyleCnt="0"/>
      <dgm:spPr/>
    </dgm:pt>
    <dgm:pt modelId="{3EC92C2A-51B4-45F0-9A71-49F36D9E3F9C}" type="pres">
      <dgm:prSet presAssocID="{4B949AA5-D2CB-4F67-9466-F057D3D70950}" presName="pictRect" presStyleLbl="node1" presStyleIdx="2" presStyleCnt="7"/>
      <dgm:spPr>
        <a:xfrm>
          <a:off x="3079189" y="727738"/>
          <a:ext cx="1277733" cy="880358"/>
        </a:xfrm>
        <a:prstGeom prst="roundRect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77AF18D8-B4F8-4BB8-AF30-F157ACDF6883}" type="pres">
      <dgm:prSet presAssocID="{4B949AA5-D2CB-4F67-9466-F057D3D70950}" presName="textRect" presStyleLbl="revTx" presStyleIdx="2" presStyleCnt="7">
        <dgm:presLayoutVars>
          <dgm:bulletEnabled val="1"/>
        </dgm:presLayoutVars>
      </dgm:prSet>
      <dgm:spPr>
        <a:prstGeom prst="rect">
          <a:avLst/>
        </a:prstGeom>
      </dgm:spPr>
    </dgm:pt>
    <dgm:pt modelId="{C525DB78-5B8B-4D5B-A268-7F4E582487DE}" type="pres">
      <dgm:prSet presAssocID="{67BE881F-7025-4850-B830-C2062B5AC771}" presName="sibTrans" presStyleLbl="sibTrans2D1" presStyleIdx="0" presStyleCnt="0"/>
      <dgm:spPr/>
    </dgm:pt>
    <dgm:pt modelId="{C07558CC-50C0-4C9C-B76C-5EE03AE5943B}" type="pres">
      <dgm:prSet presAssocID="{810E8B51-578D-414F-BA4B-7A74B4BB45F0}" presName="compNode" presStyleCnt="0"/>
      <dgm:spPr/>
    </dgm:pt>
    <dgm:pt modelId="{85848850-B0F9-40FD-AA27-AE1883FB3F9C}" type="pres">
      <dgm:prSet presAssocID="{810E8B51-578D-414F-BA4B-7A74B4BB45F0}" presName="pictRect" presStyleLbl="node1" presStyleIdx="3" presStyleCnt="7"/>
      <dgm:spPr>
        <a:xfrm>
          <a:off x="4484750" y="727738"/>
          <a:ext cx="1277733" cy="880358"/>
        </a:xfrm>
        <a:prstGeom prst="roundRect">
          <a:avLst/>
        </a:prstGeom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353C2258-4154-404F-82A8-FC220CF84E32}" type="pres">
      <dgm:prSet presAssocID="{810E8B51-578D-414F-BA4B-7A74B4BB45F0}" presName="textRect" presStyleLbl="revTx" presStyleIdx="3" presStyleCnt="7">
        <dgm:presLayoutVars>
          <dgm:bulletEnabled val="1"/>
        </dgm:presLayoutVars>
      </dgm:prSet>
      <dgm:spPr>
        <a:prstGeom prst="rect">
          <a:avLst/>
        </a:prstGeom>
      </dgm:spPr>
    </dgm:pt>
    <dgm:pt modelId="{4078FF4C-E7AF-4469-82F1-3A2E45327B16}" type="pres">
      <dgm:prSet presAssocID="{D8F98A70-EC04-413A-86DC-EFE0949E33DF}" presName="sibTrans" presStyleLbl="sibTrans2D1" presStyleIdx="0" presStyleCnt="0"/>
      <dgm:spPr/>
    </dgm:pt>
    <dgm:pt modelId="{472FA4C2-4B38-45BB-BC92-BE2399C2FCB3}" type="pres">
      <dgm:prSet presAssocID="{DDCE650E-432E-40E5-866B-EBD1B3F1FB87}" presName="compNode" presStyleCnt="0"/>
      <dgm:spPr/>
    </dgm:pt>
    <dgm:pt modelId="{C58DE2DE-9DEE-42B7-B5C1-47D752E76987}" type="pres">
      <dgm:prSet presAssocID="{DDCE650E-432E-40E5-866B-EBD1B3F1FB87}" presName="pictRect" presStyleLbl="node1" presStyleIdx="4" presStyleCnt="7"/>
      <dgm:spPr>
        <a:xfrm>
          <a:off x="5890311" y="727738"/>
          <a:ext cx="1277733" cy="880358"/>
        </a:xfrm>
        <a:prstGeom prst="roundRect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0074E4A6-D8A2-4B82-B368-94B59A4E7FBE}" type="pres">
      <dgm:prSet presAssocID="{DDCE650E-432E-40E5-866B-EBD1B3F1FB87}" presName="textRect" presStyleLbl="revTx" presStyleIdx="4" presStyleCnt="7">
        <dgm:presLayoutVars>
          <dgm:bulletEnabled val="1"/>
        </dgm:presLayoutVars>
      </dgm:prSet>
      <dgm:spPr>
        <a:prstGeom prst="rect">
          <a:avLst/>
        </a:prstGeom>
      </dgm:spPr>
    </dgm:pt>
    <dgm:pt modelId="{A668B869-0D43-46F5-BB58-C656C2F4A161}" type="pres">
      <dgm:prSet presAssocID="{29C96B3C-0051-4808-8CC8-C2AA9626ECF5}" presName="sibTrans" presStyleLbl="sibTrans2D1" presStyleIdx="0" presStyleCnt="0"/>
      <dgm:spPr/>
    </dgm:pt>
    <dgm:pt modelId="{4AB5F7A8-F5F2-44E2-9947-7AC5081BFAD5}" type="pres">
      <dgm:prSet presAssocID="{B59E41D0-0A43-48DB-B04B-9C7E9AB061F2}" presName="compNode" presStyleCnt="0"/>
      <dgm:spPr/>
    </dgm:pt>
    <dgm:pt modelId="{69A57A92-96C3-444A-A8A3-4BCA0E7535EA}" type="pres">
      <dgm:prSet presAssocID="{B59E41D0-0A43-48DB-B04B-9C7E9AB061F2}" presName="pictRect" presStyleLbl="node1" presStyleIdx="5" presStyleCnt="7" custLinFactNeighborX="-1293"/>
      <dgm:spPr>
        <a:blipFill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8699B19-C0E8-47BE-8EFF-0E35BBD8CBBB}" type="pres">
      <dgm:prSet presAssocID="{B59E41D0-0A43-48DB-B04B-9C7E9AB061F2}" presName="textRect" presStyleLbl="revTx" presStyleIdx="5" presStyleCnt="7">
        <dgm:presLayoutVars>
          <dgm:bulletEnabled val="1"/>
        </dgm:presLayoutVars>
      </dgm:prSet>
      <dgm:spPr/>
    </dgm:pt>
    <dgm:pt modelId="{FD13FD75-5798-4D72-973F-E295D70FC1FD}" type="pres">
      <dgm:prSet presAssocID="{077B6773-45F4-4DDB-A5CE-2B2046261FC3}" presName="sibTrans" presStyleLbl="sibTrans2D1" presStyleIdx="0" presStyleCnt="0"/>
      <dgm:spPr/>
    </dgm:pt>
    <dgm:pt modelId="{C72DFFE2-5D00-40E8-AF0F-DA871E83E18B}" type="pres">
      <dgm:prSet presAssocID="{7DAF1D0E-3F84-4462-A994-F331BE8CC7C5}" presName="compNode" presStyleCnt="0"/>
      <dgm:spPr/>
    </dgm:pt>
    <dgm:pt modelId="{445660F2-C08D-4B81-88DB-DC50085E92E9}" type="pres">
      <dgm:prSet presAssocID="{7DAF1D0E-3F84-4462-A994-F331BE8CC7C5}" presName="pictRect" presStyleLbl="node1" presStyleIdx="6" presStyleCnt="7" custLinFactNeighborX="-19599" custLinFactNeighborY="-1016"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600BCA1-A42A-4998-BB16-20F290B4A7F6}" type="pres">
      <dgm:prSet presAssocID="{7DAF1D0E-3F84-4462-A994-F331BE8CC7C5}" presName="textRect" presStyleLbl="revTx" presStyleIdx="6" presStyleCnt="7" custScaleX="141928" custLinFactNeighborX="-21393" custLinFactNeighborY="5926">
        <dgm:presLayoutVars>
          <dgm:bulletEnabled val="1"/>
        </dgm:presLayoutVars>
      </dgm:prSet>
      <dgm:spPr/>
    </dgm:pt>
  </dgm:ptLst>
  <dgm:cxnLst>
    <dgm:cxn modelId="{C6E21A03-95F6-4C9B-8741-15C51F24BF31}" type="presOf" srcId="{E85CCED7-9C15-483A-B12A-694606645F4A}" destId="{1A4770CA-233C-421A-A0E7-7715ACDD64B2}" srcOrd="0" destOrd="0" presId="urn:microsoft.com/office/officeart/2005/8/layout/pList1#1"/>
    <dgm:cxn modelId="{E09CF907-91D4-49A9-99CF-C7D8A0F5B9D9}" type="presOf" srcId="{67BE881F-7025-4850-B830-C2062B5AC771}" destId="{C525DB78-5B8B-4D5B-A268-7F4E582487DE}" srcOrd="0" destOrd="0" presId="urn:microsoft.com/office/officeart/2005/8/layout/pList1#1"/>
    <dgm:cxn modelId="{BBEA7113-3E39-445E-B708-F346A349E9E7}" srcId="{2737B2D8-84E9-4E9A-8430-070F31D7EF1A}" destId="{7DAF1D0E-3F84-4462-A994-F331BE8CC7C5}" srcOrd="6" destOrd="0" parTransId="{D9E3D71A-229F-4101-BCA6-AC4011D334E7}" sibTransId="{080F2C9C-7F84-4F19-8A10-73A6B2A3EAD9}"/>
    <dgm:cxn modelId="{1069FE24-B2E6-4D43-81EC-16BC62D405B9}" type="presOf" srcId="{B59E41D0-0A43-48DB-B04B-9C7E9AB061F2}" destId="{68699B19-C0E8-47BE-8EFF-0E35BBD8CBBB}" srcOrd="0" destOrd="0" presId="urn:microsoft.com/office/officeart/2005/8/layout/pList1#1"/>
    <dgm:cxn modelId="{8F02453D-08A2-4B51-AEBC-777E598757FD}" type="presOf" srcId="{DDCE650E-432E-40E5-866B-EBD1B3F1FB87}" destId="{0074E4A6-D8A2-4B82-B368-94B59A4E7FBE}" srcOrd="0" destOrd="0" presId="urn:microsoft.com/office/officeart/2005/8/layout/pList1#1"/>
    <dgm:cxn modelId="{1008CD5E-0D7E-4E66-B9E9-BE0545D3566A}" type="presOf" srcId="{7DAF1D0E-3F84-4462-A994-F331BE8CC7C5}" destId="{2600BCA1-A42A-4998-BB16-20F290B4A7F6}" srcOrd="0" destOrd="0" presId="urn:microsoft.com/office/officeart/2005/8/layout/pList1#1"/>
    <dgm:cxn modelId="{AE9F9841-DB76-4BD2-92A3-14E75573A2D0}" srcId="{2737B2D8-84E9-4E9A-8430-070F31D7EF1A}" destId="{4B949AA5-D2CB-4F67-9466-F057D3D70950}" srcOrd="2" destOrd="0" parTransId="{6446EFA5-93FB-4BD2-AC24-CE769E847380}" sibTransId="{67BE881F-7025-4850-B830-C2062B5AC771}"/>
    <dgm:cxn modelId="{32C1CD44-2677-46AC-ADCF-FA0780888EF5}" type="presOf" srcId="{2A8EB09E-5DCA-46C9-8DC0-AC2FA7086339}" destId="{80F85651-96D2-41BC-9F0A-EE05F5F628A9}" srcOrd="0" destOrd="0" presId="urn:microsoft.com/office/officeart/2005/8/layout/pList1#1"/>
    <dgm:cxn modelId="{A8CCD948-74E6-427D-B8AE-D1915EE7C772}" type="presOf" srcId="{077B6773-45F4-4DDB-A5CE-2B2046261FC3}" destId="{FD13FD75-5798-4D72-973F-E295D70FC1FD}" srcOrd="0" destOrd="0" presId="urn:microsoft.com/office/officeart/2005/8/layout/pList1#1"/>
    <dgm:cxn modelId="{D1F7A374-89C2-484A-A679-206A69E8E5EB}" type="presOf" srcId="{D8F98A70-EC04-413A-86DC-EFE0949E33DF}" destId="{4078FF4C-E7AF-4469-82F1-3A2E45327B16}" srcOrd="0" destOrd="0" presId="urn:microsoft.com/office/officeart/2005/8/layout/pList1#1"/>
    <dgm:cxn modelId="{1B39267F-A787-4ACC-AA16-FB059E4112D4}" type="presOf" srcId="{2737B2D8-84E9-4E9A-8430-070F31D7EF1A}" destId="{8DA482D5-A2AB-441A-932F-0C51FB851720}" srcOrd="0" destOrd="0" presId="urn:microsoft.com/office/officeart/2005/8/layout/pList1#1"/>
    <dgm:cxn modelId="{70B9A594-1C34-485A-835C-F2A76F9A2F58}" srcId="{2737B2D8-84E9-4E9A-8430-070F31D7EF1A}" destId="{9A040418-9C8A-4993-9383-DE53D216D154}" srcOrd="0" destOrd="0" parTransId="{A4FCA05B-C2BE-46F7-88B0-0985C449574E}" sibTransId="{2A8EB09E-5DCA-46C9-8DC0-AC2FA7086339}"/>
    <dgm:cxn modelId="{13A3169D-8BC5-4C2F-A915-9D45AE1D0782}" srcId="{2737B2D8-84E9-4E9A-8430-070F31D7EF1A}" destId="{810E8B51-578D-414F-BA4B-7A74B4BB45F0}" srcOrd="3" destOrd="0" parTransId="{0AD1C981-EEC9-4E4A-AA5A-1BB59041B0C6}" sibTransId="{D8F98A70-EC04-413A-86DC-EFE0949E33DF}"/>
    <dgm:cxn modelId="{9B46CBA9-0406-4852-B585-7B59D02270CD}" type="presOf" srcId="{9A040418-9C8A-4993-9383-DE53D216D154}" destId="{3CF1B6E9-A601-4F4B-85C3-6A30339B204F}" srcOrd="0" destOrd="0" presId="urn:microsoft.com/office/officeart/2005/8/layout/pList1#1"/>
    <dgm:cxn modelId="{F3A9BEAC-3F15-4B0C-B1F5-B575EB5E9091}" type="presOf" srcId="{29C96B3C-0051-4808-8CC8-C2AA9626ECF5}" destId="{A668B869-0D43-46F5-BB58-C656C2F4A161}" srcOrd="0" destOrd="0" presId="urn:microsoft.com/office/officeart/2005/8/layout/pList1#1"/>
    <dgm:cxn modelId="{E8E9B8B6-17D9-4EB5-A728-0806BD6AD020}" type="presOf" srcId="{FE0F6D34-843E-44BE-8839-A70042C348B2}" destId="{EBEC0B3E-3562-4B6B-B4BD-24188C8F1EF0}" srcOrd="0" destOrd="0" presId="urn:microsoft.com/office/officeart/2005/8/layout/pList1#1"/>
    <dgm:cxn modelId="{55BEFCB6-6E23-4636-864F-4AB5E4066B1D}" srcId="{2737B2D8-84E9-4E9A-8430-070F31D7EF1A}" destId="{DDCE650E-432E-40E5-866B-EBD1B3F1FB87}" srcOrd="4" destOrd="0" parTransId="{534C2CB2-A29B-47B2-949C-E219D9684D42}" sibTransId="{29C96B3C-0051-4808-8CC8-C2AA9626ECF5}"/>
    <dgm:cxn modelId="{82A21DD6-3616-4B41-BA10-050B0B30A90E}" srcId="{2737B2D8-84E9-4E9A-8430-070F31D7EF1A}" destId="{FE0F6D34-843E-44BE-8839-A70042C348B2}" srcOrd="1" destOrd="0" parTransId="{39AC7CB4-866F-4199-990A-9C7CF6C620B1}" sibTransId="{E85CCED7-9C15-483A-B12A-694606645F4A}"/>
    <dgm:cxn modelId="{480D60DA-EA14-41A2-ABCB-9D7B05ABFF05}" type="presOf" srcId="{810E8B51-578D-414F-BA4B-7A74B4BB45F0}" destId="{353C2258-4154-404F-82A8-FC220CF84E32}" srcOrd="0" destOrd="0" presId="urn:microsoft.com/office/officeart/2005/8/layout/pList1#1"/>
    <dgm:cxn modelId="{29F8E7E9-2EFA-4521-B54D-965E91DCECCA}" srcId="{2737B2D8-84E9-4E9A-8430-070F31D7EF1A}" destId="{B59E41D0-0A43-48DB-B04B-9C7E9AB061F2}" srcOrd="5" destOrd="0" parTransId="{64E98D6C-0FDF-4BBF-B9A9-7D7B51E5C607}" sibTransId="{077B6773-45F4-4DDB-A5CE-2B2046261FC3}"/>
    <dgm:cxn modelId="{DBD59CFC-E6E1-4E6B-80A4-3B8DC3F2B332}" type="presOf" srcId="{4B949AA5-D2CB-4F67-9466-F057D3D70950}" destId="{77AF18D8-B4F8-4BB8-AF30-F157ACDF6883}" srcOrd="0" destOrd="0" presId="urn:microsoft.com/office/officeart/2005/8/layout/pList1#1"/>
    <dgm:cxn modelId="{14A0373C-2D3A-4CBB-BAE9-98D4BC3DBED5}" type="presParOf" srcId="{8DA482D5-A2AB-441A-932F-0C51FB851720}" destId="{50900522-2C31-40E0-ADB7-1CB0E3958B1E}" srcOrd="0" destOrd="0" presId="urn:microsoft.com/office/officeart/2005/8/layout/pList1#1"/>
    <dgm:cxn modelId="{AACF9059-F284-4FBA-8411-1A06E1FB63BD}" type="presParOf" srcId="{50900522-2C31-40E0-ADB7-1CB0E3958B1E}" destId="{33D2140F-5401-48B4-AFF6-7BBB7E25FD4A}" srcOrd="0" destOrd="0" presId="urn:microsoft.com/office/officeart/2005/8/layout/pList1#1"/>
    <dgm:cxn modelId="{A0AC2CF3-3393-4F43-95CA-8F01873A0402}" type="presParOf" srcId="{50900522-2C31-40E0-ADB7-1CB0E3958B1E}" destId="{3CF1B6E9-A601-4F4B-85C3-6A30339B204F}" srcOrd="1" destOrd="0" presId="urn:microsoft.com/office/officeart/2005/8/layout/pList1#1"/>
    <dgm:cxn modelId="{E71E6005-1221-49A3-AB15-B9B012A7D529}" type="presParOf" srcId="{8DA482D5-A2AB-441A-932F-0C51FB851720}" destId="{80F85651-96D2-41BC-9F0A-EE05F5F628A9}" srcOrd="1" destOrd="0" presId="urn:microsoft.com/office/officeart/2005/8/layout/pList1#1"/>
    <dgm:cxn modelId="{11A4F0B9-41C0-493E-85D2-7D2A483E6ED6}" type="presParOf" srcId="{8DA482D5-A2AB-441A-932F-0C51FB851720}" destId="{0393FFF0-6418-4EA2-A3E5-DC4AC6B19AF9}" srcOrd="2" destOrd="0" presId="urn:microsoft.com/office/officeart/2005/8/layout/pList1#1"/>
    <dgm:cxn modelId="{87A58A13-53BB-4053-9BDD-34CA7091A3F2}" type="presParOf" srcId="{0393FFF0-6418-4EA2-A3E5-DC4AC6B19AF9}" destId="{EB0D2DF1-3ED7-4227-BD1B-99D9B765FB6B}" srcOrd="0" destOrd="0" presId="urn:microsoft.com/office/officeart/2005/8/layout/pList1#1"/>
    <dgm:cxn modelId="{ED4990CE-AA98-4523-ADB7-CDE1D7853E2A}" type="presParOf" srcId="{0393FFF0-6418-4EA2-A3E5-DC4AC6B19AF9}" destId="{EBEC0B3E-3562-4B6B-B4BD-24188C8F1EF0}" srcOrd="1" destOrd="0" presId="urn:microsoft.com/office/officeart/2005/8/layout/pList1#1"/>
    <dgm:cxn modelId="{E2B19277-AF4E-4525-B026-E45CAECC20FA}" type="presParOf" srcId="{8DA482D5-A2AB-441A-932F-0C51FB851720}" destId="{1A4770CA-233C-421A-A0E7-7715ACDD64B2}" srcOrd="3" destOrd="0" presId="urn:microsoft.com/office/officeart/2005/8/layout/pList1#1"/>
    <dgm:cxn modelId="{AEC16947-5F48-4B93-AB8E-CDE7F93281D7}" type="presParOf" srcId="{8DA482D5-A2AB-441A-932F-0C51FB851720}" destId="{0AD398DA-F394-4F2C-BB82-BC334BE4E6D0}" srcOrd="4" destOrd="0" presId="urn:microsoft.com/office/officeart/2005/8/layout/pList1#1"/>
    <dgm:cxn modelId="{F361FC43-BAA4-4427-9731-0EE4CB45DF26}" type="presParOf" srcId="{0AD398DA-F394-4F2C-BB82-BC334BE4E6D0}" destId="{3EC92C2A-51B4-45F0-9A71-49F36D9E3F9C}" srcOrd="0" destOrd="0" presId="urn:microsoft.com/office/officeart/2005/8/layout/pList1#1"/>
    <dgm:cxn modelId="{5BE50C04-2E4B-4233-8A42-C048FB760DA9}" type="presParOf" srcId="{0AD398DA-F394-4F2C-BB82-BC334BE4E6D0}" destId="{77AF18D8-B4F8-4BB8-AF30-F157ACDF6883}" srcOrd="1" destOrd="0" presId="urn:microsoft.com/office/officeart/2005/8/layout/pList1#1"/>
    <dgm:cxn modelId="{4E8FD46D-E1FB-46D3-A567-ED71BA18B5A4}" type="presParOf" srcId="{8DA482D5-A2AB-441A-932F-0C51FB851720}" destId="{C525DB78-5B8B-4D5B-A268-7F4E582487DE}" srcOrd="5" destOrd="0" presId="urn:microsoft.com/office/officeart/2005/8/layout/pList1#1"/>
    <dgm:cxn modelId="{1006F6BE-F18A-442F-B12E-D28318757A4F}" type="presParOf" srcId="{8DA482D5-A2AB-441A-932F-0C51FB851720}" destId="{C07558CC-50C0-4C9C-B76C-5EE03AE5943B}" srcOrd="6" destOrd="0" presId="urn:microsoft.com/office/officeart/2005/8/layout/pList1#1"/>
    <dgm:cxn modelId="{B9A3F69F-A857-472B-83F0-03F42C34AD51}" type="presParOf" srcId="{C07558CC-50C0-4C9C-B76C-5EE03AE5943B}" destId="{85848850-B0F9-40FD-AA27-AE1883FB3F9C}" srcOrd="0" destOrd="0" presId="urn:microsoft.com/office/officeart/2005/8/layout/pList1#1"/>
    <dgm:cxn modelId="{36E30B88-3293-40AD-902E-0029FCA9C688}" type="presParOf" srcId="{C07558CC-50C0-4C9C-B76C-5EE03AE5943B}" destId="{353C2258-4154-404F-82A8-FC220CF84E32}" srcOrd="1" destOrd="0" presId="urn:microsoft.com/office/officeart/2005/8/layout/pList1#1"/>
    <dgm:cxn modelId="{E861119D-01D6-4D75-A1AA-99A64DAB3B07}" type="presParOf" srcId="{8DA482D5-A2AB-441A-932F-0C51FB851720}" destId="{4078FF4C-E7AF-4469-82F1-3A2E45327B16}" srcOrd="7" destOrd="0" presId="urn:microsoft.com/office/officeart/2005/8/layout/pList1#1"/>
    <dgm:cxn modelId="{8B1F67D8-DD51-412A-B204-422D4B518193}" type="presParOf" srcId="{8DA482D5-A2AB-441A-932F-0C51FB851720}" destId="{472FA4C2-4B38-45BB-BC92-BE2399C2FCB3}" srcOrd="8" destOrd="0" presId="urn:microsoft.com/office/officeart/2005/8/layout/pList1#1"/>
    <dgm:cxn modelId="{12C59B8F-2595-4BF6-9B77-56712466CBAD}" type="presParOf" srcId="{472FA4C2-4B38-45BB-BC92-BE2399C2FCB3}" destId="{C58DE2DE-9DEE-42B7-B5C1-47D752E76987}" srcOrd="0" destOrd="0" presId="urn:microsoft.com/office/officeart/2005/8/layout/pList1#1"/>
    <dgm:cxn modelId="{66517530-48C6-486F-900B-13A5F2B9518D}" type="presParOf" srcId="{472FA4C2-4B38-45BB-BC92-BE2399C2FCB3}" destId="{0074E4A6-D8A2-4B82-B368-94B59A4E7FBE}" srcOrd="1" destOrd="0" presId="urn:microsoft.com/office/officeart/2005/8/layout/pList1#1"/>
    <dgm:cxn modelId="{99863D59-01F7-4FD2-908B-9F9E606A4891}" type="presParOf" srcId="{8DA482D5-A2AB-441A-932F-0C51FB851720}" destId="{A668B869-0D43-46F5-BB58-C656C2F4A161}" srcOrd="9" destOrd="0" presId="urn:microsoft.com/office/officeart/2005/8/layout/pList1#1"/>
    <dgm:cxn modelId="{BDAE167B-644F-42B9-AEA8-CD664EBCC072}" type="presParOf" srcId="{8DA482D5-A2AB-441A-932F-0C51FB851720}" destId="{4AB5F7A8-F5F2-44E2-9947-7AC5081BFAD5}" srcOrd="10" destOrd="0" presId="urn:microsoft.com/office/officeart/2005/8/layout/pList1#1"/>
    <dgm:cxn modelId="{FB9F0A50-5262-43BC-8AA4-F57990DF129C}" type="presParOf" srcId="{4AB5F7A8-F5F2-44E2-9947-7AC5081BFAD5}" destId="{69A57A92-96C3-444A-A8A3-4BCA0E7535EA}" srcOrd="0" destOrd="0" presId="urn:microsoft.com/office/officeart/2005/8/layout/pList1#1"/>
    <dgm:cxn modelId="{D6A40CEE-3283-4882-8C20-00CEFAD15E32}" type="presParOf" srcId="{4AB5F7A8-F5F2-44E2-9947-7AC5081BFAD5}" destId="{68699B19-C0E8-47BE-8EFF-0E35BBD8CBBB}" srcOrd="1" destOrd="0" presId="urn:microsoft.com/office/officeart/2005/8/layout/pList1#1"/>
    <dgm:cxn modelId="{EB8636B5-88C8-4E13-83EA-A9079DAD928B}" type="presParOf" srcId="{8DA482D5-A2AB-441A-932F-0C51FB851720}" destId="{FD13FD75-5798-4D72-973F-E295D70FC1FD}" srcOrd="11" destOrd="0" presId="urn:microsoft.com/office/officeart/2005/8/layout/pList1#1"/>
    <dgm:cxn modelId="{1C78EAD3-DCAE-4E07-AA08-24544966F1B3}" type="presParOf" srcId="{8DA482D5-A2AB-441A-932F-0C51FB851720}" destId="{C72DFFE2-5D00-40E8-AF0F-DA871E83E18B}" srcOrd="12" destOrd="0" presId="urn:microsoft.com/office/officeart/2005/8/layout/pList1#1"/>
    <dgm:cxn modelId="{06A95656-BD53-4DBB-8619-52B5DAD06741}" type="presParOf" srcId="{C72DFFE2-5D00-40E8-AF0F-DA871E83E18B}" destId="{445660F2-C08D-4B81-88DB-DC50085E92E9}" srcOrd="0" destOrd="0" presId="urn:microsoft.com/office/officeart/2005/8/layout/pList1#1"/>
    <dgm:cxn modelId="{C6B9E7A6-97DE-4421-910C-A4D8CBFB5C15}" type="presParOf" srcId="{C72DFFE2-5D00-40E8-AF0F-DA871E83E18B}" destId="{2600BCA1-A42A-4998-BB16-20F290B4A7F6}" srcOrd="1" destOrd="0" presId="urn:microsoft.com/office/officeart/2005/8/layout/pList1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3719F90-A5FF-4538-9FDA-919634D62CBB}" type="doc">
      <dgm:prSet loTypeId="urn:microsoft.com/office/officeart/2005/8/layout/pList1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5920A2E-34AC-4198-B067-F1E540E07E07}">
      <dgm:prSet phldrT="[Текст]" custT="1"/>
      <dgm:spPr>
        <a:xfrm>
          <a:off x="672" y="1544865"/>
          <a:ext cx="1269435" cy="470960"/>
        </a:xfrm>
        <a:noFill/>
        <a:ln>
          <a:noFill/>
        </a:ln>
        <a:effectLst/>
      </dgm:spPr>
      <dgm:t>
        <a:bodyPr/>
        <a:lstStyle/>
        <a:p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Форзиция</a:t>
          </a:r>
        </a:p>
        <a:p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500 руб</a:t>
          </a:r>
        </a:p>
        <a:p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(2 штуки)</a:t>
          </a:r>
        </a:p>
      </dgm:t>
    </dgm:pt>
    <dgm:pt modelId="{B13A1F8B-C4F0-4143-A8AC-029B42556F2C}" type="parTrans" cxnId="{5CD97A5D-D802-4695-AA79-F2B5F7BC7D85}">
      <dgm:prSet/>
      <dgm:spPr/>
      <dgm:t>
        <a:bodyPr/>
        <a:lstStyle/>
        <a:p>
          <a:endParaRPr lang="ru-RU"/>
        </a:p>
      </dgm:t>
    </dgm:pt>
    <dgm:pt modelId="{83BBD795-DE91-48A0-95CD-B4E61A8A6FF0}" type="sibTrans" cxnId="{5CD97A5D-D802-4695-AA79-F2B5F7BC7D85}">
      <dgm:prSet/>
      <dgm:spPr/>
      <dgm:t>
        <a:bodyPr/>
        <a:lstStyle/>
        <a:p>
          <a:endParaRPr lang="ru-RU"/>
        </a:p>
      </dgm:t>
    </dgm:pt>
    <dgm:pt modelId="{39896CB2-B20B-4B89-8A48-CCA6A5116238}">
      <dgm:prSet phldrT="[Текст]" custT="1"/>
      <dgm:spPr>
        <a:xfrm>
          <a:off x="1397104" y="1544865"/>
          <a:ext cx="1269435" cy="470960"/>
        </a:xfrm>
        <a:noFill/>
        <a:ln>
          <a:noFill/>
        </a:ln>
        <a:effectLst/>
      </dgm:spPr>
      <dgm:t>
        <a:bodyPr/>
        <a:lstStyle/>
        <a:p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Хоста</a:t>
          </a:r>
        </a:p>
        <a:p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(Имеются в наличии)</a:t>
          </a:r>
        </a:p>
      </dgm:t>
    </dgm:pt>
    <dgm:pt modelId="{0620624F-FDE0-44C3-BB5C-1BEDCDE9E4C9}" type="parTrans" cxnId="{CA887C6B-5778-4052-B4AF-7256939D8255}">
      <dgm:prSet/>
      <dgm:spPr/>
      <dgm:t>
        <a:bodyPr/>
        <a:lstStyle/>
        <a:p>
          <a:endParaRPr lang="ru-RU"/>
        </a:p>
      </dgm:t>
    </dgm:pt>
    <dgm:pt modelId="{AF2C432A-135E-497E-B082-2A6E9F787621}" type="sibTrans" cxnId="{CA887C6B-5778-4052-B4AF-7256939D8255}">
      <dgm:prSet/>
      <dgm:spPr/>
      <dgm:t>
        <a:bodyPr/>
        <a:lstStyle/>
        <a:p>
          <a:endParaRPr lang="ru-RU"/>
        </a:p>
      </dgm:t>
    </dgm:pt>
    <dgm:pt modelId="{031431F0-68E7-4441-B936-1E2D688294ED}">
      <dgm:prSet phldrT="[Текст]" custT="1"/>
      <dgm:spPr>
        <a:xfrm>
          <a:off x="2793537" y="1500846"/>
          <a:ext cx="1269435" cy="1036612"/>
        </a:xfrm>
        <a:noFill/>
        <a:ln>
          <a:noFill/>
        </a:ln>
        <a:effectLst/>
      </dgm:spPr>
      <dgm:t>
        <a:bodyPr/>
        <a:lstStyle/>
        <a:p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Папоротник</a:t>
          </a:r>
        </a:p>
        <a:p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(Имеются </a:t>
          </a:r>
        </a:p>
        <a:p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 наличии)</a:t>
          </a:r>
        </a:p>
      </dgm:t>
    </dgm:pt>
    <dgm:pt modelId="{3C170634-DEE7-4839-9927-53726E0A0838}" type="parTrans" cxnId="{86B04CCC-B6BE-4B68-850B-D5790D8D1193}">
      <dgm:prSet/>
      <dgm:spPr/>
      <dgm:t>
        <a:bodyPr/>
        <a:lstStyle/>
        <a:p>
          <a:endParaRPr lang="ru-RU"/>
        </a:p>
      </dgm:t>
    </dgm:pt>
    <dgm:pt modelId="{AD4524C6-2A80-4795-BF0C-D67C54E6408A}" type="sibTrans" cxnId="{86B04CCC-B6BE-4B68-850B-D5790D8D1193}">
      <dgm:prSet/>
      <dgm:spPr/>
      <dgm:t>
        <a:bodyPr/>
        <a:lstStyle/>
        <a:p>
          <a:endParaRPr lang="ru-RU"/>
        </a:p>
      </dgm:t>
    </dgm:pt>
    <dgm:pt modelId="{AEF07301-FD62-49C2-9F83-C6A84BA7079E}">
      <dgm:prSet phldrT="[Текст]" custT="1"/>
      <dgm:spPr>
        <a:xfrm>
          <a:off x="4199490" y="1468663"/>
          <a:ext cx="1338124" cy="470960"/>
        </a:xfrm>
        <a:noFill/>
        <a:ln>
          <a:noFill/>
        </a:ln>
        <a:effectLst/>
      </dgm:spPr>
      <dgm:t>
        <a:bodyPr/>
        <a:lstStyle/>
        <a:p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Роза</a:t>
          </a:r>
        </a:p>
        <a:p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(Имеются</a:t>
          </a:r>
        </a:p>
        <a:p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в наличии)</a:t>
          </a:r>
        </a:p>
      </dgm:t>
    </dgm:pt>
    <dgm:pt modelId="{B519BB01-50E8-46C7-92A8-28D80217C3F7}" type="parTrans" cxnId="{5B7CB6A4-540D-43EF-A8DC-B293749CD3B8}">
      <dgm:prSet/>
      <dgm:spPr/>
      <dgm:t>
        <a:bodyPr/>
        <a:lstStyle/>
        <a:p>
          <a:endParaRPr lang="ru-RU"/>
        </a:p>
      </dgm:t>
    </dgm:pt>
    <dgm:pt modelId="{14AA433D-D1AB-43E3-B1F1-7078DE97E489}" type="sibTrans" cxnId="{5B7CB6A4-540D-43EF-A8DC-B293749CD3B8}">
      <dgm:prSet/>
      <dgm:spPr/>
      <dgm:t>
        <a:bodyPr/>
        <a:lstStyle/>
        <a:p>
          <a:endParaRPr lang="ru-RU"/>
        </a:p>
      </dgm:t>
    </dgm:pt>
    <dgm:pt modelId="{4066BE1D-96AF-41F9-B13A-ED508CCCB380}">
      <dgm:prSet custT="1"/>
      <dgm:spPr>
        <a:xfrm>
          <a:off x="5655764" y="1487714"/>
          <a:ext cx="1392735" cy="470960"/>
        </a:xfrm>
        <a:noFill/>
        <a:ln>
          <a:noFill/>
        </a:ln>
        <a:effectLst/>
      </dgm:spPr>
      <dgm:t>
        <a:bodyPr/>
        <a:lstStyle/>
        <a:p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Гортензия</a:t>
          </a:r>
        </a:p>
        <a:p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550 </a:t>
          </a:r>
          <a:r>
            <a:rPr lang="ru-RU" sz="16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руб</a:t>
          </a:r>
          <a:endParaRPr lang="ru-RU" sz="16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r>
            <a:rPr lang="ru-RU" sz="16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(4 штуки)</a:t>
          </a:r>
        </a:p>
      </dgm:t>
    </dgm:pt>
    <dgm:pt modelId="{69C03101-6BAD-4701-897F-CDDFBD114B1F}" type="parTrans" cxnId="{63B26782-8ABB-4EA3-8034-F569C518761B}">
      <dgm:prSet/>
      <dgm:spPr/>
      <dgm:t>
        <a:bodyPr/>
        <a:lstStyle/>
        <a:p>
          <a:endParaRPr lang="ru-RU"/>
        </a:p>
      </dgm:t>
    </dgm:pt>
    <dgm:pt modelId="{260DC3DC-C5C0-4FC4-BEF3-D7C95C8EB703}" type="sibTrans" cxnId="{63B26782-8ABB-4EA3-8034-F569C518761B}">
      <dgm:prSet/>
      <dgm:spPr/>
      <dgm:t>
        <a:bodyPr/>
        <a:lstStyle/>
        <a:p>
          <a:endParaRPr lang="ru-RU"/>
        </a:p>
      </dgm:t>
    </dgm:pt>
    <dgm:pt modelId="{18E536A0-4729-4ACB-AC29-808F9C3D7B0A}">
      <dgm:prSet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Забор</a:t>
          </a:r>
        </a:p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4500 </a:t>
          </a:r>
          <a:r>
            <a:rPr lang="ru-RU" sz="16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руб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(16 штук)</a:t>
          </a:r>
        </a:p>
      </dgm:t>
    </dgm:pt>
    <dgm:pt modelId="{A1F8E0BA-363C-45FD-89E7-A5463FABEF19}" type="parTrans" cxnId="{51AAF5FE-DD2D-42CB-886F-BD23C9A0E4BC}">
      <dgm:prSet/>
      <dgm:spPr/>
      <dgm:t>
        <a:bodyPr/>
        <a:lstStyle/>
        <a:p>
          <a:endParaRPr lang="ru-RU"/>
        </a:p>
      </dgm:t>
    </dgm:pt>
    <dgm:pt modelId="{0755F1A9-2EBD-46DF-8C20-31835458E2BA}" type="sibTrans" cxnId="{51AAF5FE-DD2D-42CB-886F-BD23C9A0E4BC}">
      <dgm:prSet/>
      <dgm:spPr/>
      <dgm:t>
        <a:bodyPr/>
        <a:lstStyle/>
        <a:p>
          <a:endParaRPr lang="ru-RU"/>
        </a:p>
      </dgm:t>
    </dgm:pt>
    <dgm:pt modelId="{AC6F7F1D-5E81-4DE9-978B-A06D09AD8FF0}" type="pres">
      <dgm:prSet presAssocID="{43719F90-A5FF-4538-9FDA-919634D62CBB}" presName="Name0" presStyleCnt="0">
        <dgm:presLayoutVars>
          <dgm:dir/>
          <dgm:resizeHandles val="exact"/>
        </dgm:presLayoutVars>
      </dgm:prSet>
      <dgm:spPr/>
    </dgm:pt>
    <dgm:pt modelId="{1BDCB629-74D9-44E8-BA7C-EED8AF91D046}" type="pres">
      <dgm:prSet presAssocID="{E5920A2E-34AC-4198-B067-F1E540E07E07}" presName="compNode" presStyleCnt="0"/>
      <dgm:spPr/>
    </dgm:pt>
    <dgm:pt modelId="{B8125D3B-15D1-4B7E-B689-677FCCCFD96C}" type="pres">
      <dgm:prSet presAssocID="{E5920A2E-34AC-4198-B067-F1E540E07E07}" presName="pictRect" presStyleLbl="node1" presStyleIdx="0" presStyleCnt="6"/>
      <dgm:spPr>
        <a:xfrm>
          <a:off x="672" y="670224"/>
          <a:ext cx="1269435" cy="874641"/>
        </a:xfrm>
        <a:prstGeom prst="round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5F028A96-A1B9-40FB-A89E-E671EB0A5279}" type="pres">
      <dgm:prSet presAssocID="{E5920A2E-34AC-4198-B067-F1E540E07E07}" presName="textRect" presStyleLbl="revTx" presStyleIdx="0" presStyleCnt="6">
        <dgm:presLayoutVars>
          <dgm:bulletEnabled val="1"/>
        </dgm:presLayoutVars>
      </dgm:prSet>
      <dgm:spPr>
        <a:prstGeom prst="rect">
          <a:avLst/>
        </a:prstGeom>
      </dgm:spPr>
    </dgm:pt>
    <dgm:pt modelId="{7504838A-F674-4F84-B224-599B6C3F67A5}" type="pres">
      <dgm:prSet presAssocID="{83BBD795-DE91-48A0-95CD-B4E61A8A6FF0}" presName="sibTrans" presStyleLbl="sibTrans2D1" presStyleIdx="0" presStyleCnt="0"/>
      <dgm:spPr/>
    </dgm:pt>
    <dgm:pt modelId="{8050F26B-4BAC-4055-AE45-485C102C3FF6}" type="pres">
      <dgm:prSet presAssocID="{39896CB2-B20B-4B89-8A48-CCA6A5116238}" presName="compNode" presStyleCnt="0"/>
      <dgm:spPr/>
    </dgm:pt>
    <dgm:pt modelId="{EFB19120-011D-431E-9DCE-10C624008A28}" type="pres">
      <dgm:prSet presAssocID="{39896CB2-B20B-4B89-8A48-CCA6A5116238}" presName="pictRect" presStyleLbl="node1" presStyleIdx="1" presStyleCnt="6"/>
      <dgm:spPr>
        <a:xfrm>
          <a:off x="1397104" y="670224"/>
          <a:ext cx="1269435" cy="874641"/>
        </a:xfrm>
        <a:prstGeom prst="roundRect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CEEE17D1-BBF1-4915-94B7-B037C22FF6C2}" type="pres">
      <dgm:prSet presAssocID="{39896CB2-B20B-4B89-8A48-CCA6A5116238}" presName="textRect" presStyleLbl="revTx" presStyleIdx="1" presStyleCnt="6">
        <dgm:presLayoutVars>
          <dgm:bulletEnabled val="1"/>
        </dgm:presLayoutVars>
      </dgm:prSet>
      <dgm:spPr>
        <a:prstGeom prst="rect">
          <a:avLst/>
        </a:prstGeom>
      </dgm:spPr>
    </dgm:pt>
    <dgm:pt modelId="{477448CC-5C45-4034-ABCE-43F78424E549}" type="pres">
      <dgm:prSet presAssocID="{AF2C432A-135E-497E-B082-2A6E9F787621}" presName="sibTrans" presStyleLbl="sibTrans2D1" presStyleIdx="0" presStyleCnt="0"/>
      <dgm:spPr/>
    </dgm:pt>
    <dgm:pt modelId="{D3C5D63B-FB1A-4E1D-91DA-5B36D45F819F}" type="pres">
      <dgm:prSet presAssocID="{031431F0-68E7-4441-B936-1E2D688294ED}" presName="compNode" presStyleCnt="0"/>
      <dgm:spPr/>
    </dgm:pt>
    <dgm:pt modelId="{1FF88852-A897-4CC6-8AF8-4C536D67F03A}" type="pres">
      <dgm:prSet presAssocID="{031431F0-68E7-4441-B936-1E2D688294ED}" presName="pictRect" presStyleLbl="node1" presStyleIdx="2" presStyleCnt="6" custLinFactNeighborX="-731" custLinFactNeighborY="15904"/>
      <dgm:spPr>
        <a:xfrm>
          <a:off x="2784257" y="667914"/>
          <a:ext cx="1269435" cy="874641"/>
        </a:xfrm>
        <a:prstGeom prst="roundRect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FF9CDEB9-088D-420F-8FF9-CB97D0A07B28}" type="pres">
      <dgm:prSet presAssocID="{031431F0-68E7-4441-B936-1E2D688294ED}" presName="textRect" presStyleLbl="revTx" presStyleIdx="2" presStyleCnt="6" custScaleX="126578" custScaleY="220106" custLinFactNeighborY="80733">
        <dgm:presLayoutVars>
          <dgm:bulletEnabled val="1"/>
        </dgm:presLayoutVars>
      </dgm:prSet>
      <dgm:spPr>
        <a:prstGeom prst="rect">
          <a:avLst/>
        </a:prstGeom>
      </dgm:spPr>
    </dgm:pt>
    <dgm:pt modelId="{3926ACBD-9F7F-46DB-BBEA-70933A299FF4}" type="pres">
      <dgm:prSet presAssocID="{AD4524C6-2A80-4795-BF0C-D67C54E6408A}" presName="sibTrans" presStyleLbl="sibTrans2D1" presStyleIdx="0" presStyleCnt="0"/>
      <dgm:spPr/>
    </dgm:pt>
    <dgm:pt modelId="{9A75894E-16CE-4A86-9E8F-6859F0832257}" type="pres">
      <dgm:prSet presAssocID="{AEF07301-FD62-49C2-9F83-C6A84BA7079E}" presName="compNode" presStyleCnt="0"/>
      <dgm:spPr/>
    </dgm:pt>
    <dgm:pt modelId="{068907EA-10D9-45A1-BFAE-1F8D271A5F04}" type="pres">
      <dgm:prSet presAssocID="{AEF07301-FD62-49C2-9F83-C6A84BA7079E}" presName="pictRect" presStyleLbl="node1" presStyleIdx="3" presStyleCnt="6"/>
      <dgm:spPr>
        <a:xfrm>
          <a:off x="4224314" y="670224"/>
          <a:ext cx="1269435" cy="874641"/>
        </a:xfrm>
        <a:prstGeom prst="roundRect">
          <a:avLst/>
        </a:prstGeom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76E1DC4B-F0AB-4D08-86B0-F759391B9481}" type="pres">
      <dgm:prSet presAssocID="{AEF07301-FD62-49C2-9F83-C6A84BA7079E}" presName="textRect" presStyleLbl="revTx" presStyleIdx="3" presStyleCnt="6" custScaleX="105411" custLinFactNeighborX="750" custLinFactNeighborY="-16180">
        <dgm:presLayoutVars>
          <dgm:bulletEnabled val="1"/>
        </dgm:presLayoutVars>
      </dgm:prSet>
      <dgm:spPr>
        <a:prstGeom prst="rect">
          <a:avLst/>
        </a:prstGeom>
      </dgm:spPr>
    </dgm:pt>
    <dgm:pt modelId="{792B94FD-38AB-4D2C-A35F-BD2A10551B6A}" type="pres">
      <dgm:prSet presAssocID="{14AA433D-D1AB-43E3-B1F1-7078DE97E489}" presName="sibTrans" presStyleLbl="sibTrans2D1" presStyleIdx="0" presStyleCnt="0"/>
      <dgm:spPr/>
    </dgm:pt>
    <dgm:pt modelId="{CE286DF4-90FE-41D7-9B2E-73920D4A2EF6}" type="pres">
      <dgm:prSet presAssocID="{4066BE1D-96AF-41F9-B13A-ED508CCCB380}" presName="compNode" presStyleCnt="0"/>
      <dgm:spPr/>
    </dgm:pt>
    <dgm:pt modelId="{5870CC74-C586-4239-860E-1E93F9BB4AC1}" type="pres">
      <dgm:prSet presAssocID="{4066BE1D-96AF-41F9-B13A-ED508CCCB380}" presName="pictRect" presStyleLbl="node1" presStyleIdx="4" presStyleCnt="6"/>
      <dgm:spPr>
        <a:xfrm>
          <a:off x="5716741" y="670224"/>
          <a:ext cx="1269435" cy="874641"/>
        </a:xfrm>
        <a:prstGeom prst="roundRect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24385D3C-99C6-4F8B-90FF-BB84B0751E31}" type="pres">
      <dgm:prSet presAssocID="{4066BE1D-96AF-41F9-B13A-ED508CCCB380}" presName="textRect" presStyleLbl="revTx" presStyleIdx="4" presStyleCnt="6" custScaleX="109713" custLinFactNeighborX="53" custLinFactNeighborY="-12135">
        <dgm:presLayoutVars>
          <dgm:bulletEnabled val="1"/>
        </dgm:presLayoutVars>
      </dgm:prSet>
      <dgm:spPr>
        <a:prstGeom prst="rect">
          <a:avLst/>
        </a:prstGeom>
      </dgm:spPr>
    </dgm:pt>
    <dgm:pt modelId="{4F008395-F232-419C-9A2E-993752065EC7}" type="pres">
      <dgm:prSet presAssocID="{260DC3DC-C5C0-4FC4-BEF3-D7C95C8EB703}" presName="sibTrans" presStyleLbl="sibTrans2D1" presStyleIdx="0" presStyleCnt="0"/>
      <dgm:spPr/>
    </dgm:pt>
    <dgm:pt modelId="{D3AA8D2E-B437-4A51-A7B8-A5EAE91A5726}" type="pres">
      <dgm:prSet presAssocID="{18E536A0-4729-4ACB-AC29-808F9C3D7B0A}" presName="compNode" presStyleCnt="0"/>
      <dgm:spPr/>
    </dgm:pt>
    <dgm:pt modelId="{76A03583-872D-42B1-8BFB-0A95D4276FD4}" type="pres">
      <dgm:prSet presAssocID="{18E536A0-4729-4ACB-AC29-808F9C3D7B0A}" presName="pictRect" presStyleLbl="node1" presStyleIdx="5" presStyleCnt="6" custScaleX="101930" custScaleY="108824" custLinFactNeighborX="-1019" custLinFactNeighborY="-1775"/>
      <dgm:spPr>
        <a:blipFill dpi="0" rotWithShape="1"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90E02D6-4626-4B6A-86A0-AEBBDD010164}" type="pres">
      <dgm:prSet presAssocID="{18E536A0-4729-4ACB-AC29-808F9C3D7B0A}" presName="textRect" presStyleLbl="revTx" presStyleIdx="5" presStyleCnt="6" custLinFactNeighborX="510" custLinFactNeighborY="-19229">
        <dgm:presLayoutVars>
          <dgm:bulletEnabled val="1"/>
        </dgm:presLayoutVars>
      </dgm:prSet>
      <dgm:spPr/>
    </dgm:pt>
  </dgm:ptLst>
  <dgm:cxnLst>
    <dgm:cxn modelId="{C6AB4E26-E291-41D0-94B5-0002C587811F}" type="presOf" srcId="{031431F0-68E7-4441-B936-1E2D688294ED}" destId="{FF9CDEB9-088D-420F-8FF9-CB97D0A07B28}" srcOrd="0" destOrd="0" presId="urn:microsoft.com/office/officeart/2005/8/layout/pList1#2"/>
    <dgm:cxn modelId="{5CD97A5D-D802-4695-AA79-F2B5F7BC7D85}" srcId="{43719F90-A5FF-4538-9FDA-919634D62CBB}" destId="{E5920A2E-34AC-4198-B067-F1E540E07E07}" srcOrd="0" destOrd="0" parTransId="{B13A1F8B-C4F0-4143-A8AC-029B42556F2C}" sibTransId="{83BBD795-DE91-48A0-95CD-B4E61A8A6FF0}"/>
    <dgm:cxn modelId="{BE9B6A46-D633-47E5-8E4C-67B5A9CF29B7}" type="presOf" srcId="{E5920A2E-34AC-4198-B067-F1E540E07E07}" destId="{5F028A96-A1B9-40FB-A89E-E671EB0A5279}" srcOrd="0" destOrd="0" presId="urn:microsoft.com/office/officeart/2005/8/layout/pList1#2"/>
    <dgm:cxn modelId="{80EEC767-7425-4634-9EDA-01814E218ADD}" type="presOf" srcId="{83BBD795-DE91-48A0-95CD-B4E61A8A6FF0}" destId="{7504838A-F674-4F84-B224-599B6C3F67A5}" srcOrd="0" destOrd="0" presId="urn:microsoft.com/office/officeart/2005/8/layout/pList1#2"/>
    <dgm:cxn modelId="{CA887C6B-5778-4052-B4AF-7256939D8255}" srcId="{43719F90-A5FF-4538-9FDA-919634D62CBB}" destId="{39896CB2-B20B-4B89-8A48-CCA6A5116238}" srcOrd="1" destOrd="0" parTransId="{0620624F-FDE0-44C3-BB5C-1BEDCDE9E4C9}" sibTransId="{AF2C432A-135E-497E-B082-2A6E9F787621}"/>
    <dgm:cxn modelId="{E1A7A56C-2545-4F7F-96F5-B0B2C8A098CE}" type="presOf" srcId="{AF2C432A-135E-497E-B082-2A6E9F787621}" destId="{477448CC-5C45-4034-ABCE-43F78424E549}" srcOrd="0" destOrd="0" presId="urn:microsoft.com/office/officeart/2005/8/layout/pList1#2"/>
    <dgm:cxn modelId="{9B64FD71-0524-4947-B03D-900796203A2B}" type="presOf" srcId="{AD4524C6-2A80-4795-BF0C-D67C54E6408A}" destId="{3926ACBD-9F7F-46DB-BBEA-70933A299FF4}" srcOrd="0" destOrd="0" presId="urn:microsoft.com/office/officeart/2005/8/layout/pList1#2"/>
    <dgm:cxn modelId="{7E284C74-2AC3-459A-9879-AD9996A11D11}" type="presOf" srcId="{18E536A0-4729-4ACB-AC29-808F9C3D7B0A}" destId="{390E02D6-4626-4B6A-86A0-AEBBDD010164}" srcOrd="0" destOrd="0" presId="urn:microsoft.com/office/officeart/2005/8/layout/pList1#2"/>
    <dgm:cxn modelId="{63B26782-8ABB-4EA3-8034-F569C518761B}" srcId="{43719F90-A5FF-4538-9FDA-919634D62CBB}" destId="{4066BE1D-96AF-41F9-B13A-ED508CCCB380}" srcOrd="4" destOrd="0" parTransId="{69C03101-6BAD-4701-897F-CDDFBD114B1F}" sibTransId="{260DC3DC-C5C0-4FC4-BEF3-D7C95C8EB703}"/>
    <dgm:cxn modelId="{B6F3EF8C-008E-459D-856B-1425D2A921FF}" type="presOf" srcId="{AEF07301-FD62-49C2-9F83-C6A84BA7079E}" destId="{76E1DC4B-F0AB-4D08-86B0-F759391B9481}" srcOrd="0" destOrd="0" presId="urn:microsoft.com/office/officeart/2005/8/layout/pList1#2"/>
    <dgm:cxn modelId="{5B7CB6A4-540D-43EF-A8DC-B293749CD3B8}" srcId="{43719F90-A5FF-4538-9FDA-919634D62CBB}" destId="{AEF07301-FD62-49C2-9F83-C6A84BA7079E}" srcOrd="3" destOrd="0" parTransId="{B519BB01-50E8-46C7-92A8-28D80217C3F7}" sibTransId="{14AA433D-D1AB-43E3-B1F1-7078DE97E489}"/>
    <dgm:cxn modelId="{5414E6AC-4C8A-4413-A68F-271F62609EFE}" type="presOf" srcId="{4066BE1D-96AF-41F9-B13A-ED508CCCB380}" destId="{24385D3C-99C6-4F8B-90FF-BB84B0751E31}" srcOrd="0" destOrd="0" presId="urn:microsoft.com/office/officeart/2005/8/layout/pList1#2"/>
    <dgm:cxn modelId="{FB0859B5-4E3B-4320-A89C-3C65F64C2F2D}" type="presOf" srcId="{260DC3DC-C5C0-4FC4-BEF3-D7C95C8EB703}" destId="{4F008395-F232-419C-9A2E-993752065EC7}" srcOrd="0" destOrd="0" presId="urn:microsoft.com/office/officeart/2005/8/layout/pList1#2"/>
    <dgm:cxn modelId="{86B04CCC-B6BE-4B68-850B-D5790D8D1193}" srcId="{43719F90-A5FF-4538-9FDA-919634D62CBB}" destId="{031431F0-68E7-4441-B936-1E2D688294ED}" srcOrd="2" destOrd="0" parTransId="{3C170634-DEE7-4839-9927-53726E0A0838}" sibTransId="{AD4524C6-2A80-4795-BF0C-D67C54E6408A}"/>
    <dgm:cxn modelId="{65448CD0-ADB9-4529-8615-12FE5A2F4DFD}" type="presOf" srcId="{39896CB2-B20B-4B89-8A48-CCA6A5116238}" destId="{CEEE17D1-BBF1-4915-94B7-B037C22FF6C2}" srcOrd="0" destOrd="0" presId="urn:microsoft.com/office/officeart/2005/8/layout/pList1#2"/>
    <dgm:cxn modelId="{D01B6BDB-8356-4278-80D6-AF5D58199311}" type="presOf" srcId="{43719F90-A5FF-4538-9FDA-919634D62CBB}" destId="{AC6F7F1D-5E81-4DE9-978B-A06D09AD8FF0}" srcOrd="0" destOrd="0" presId="urn:microsoft.com/office/officeart/2005/8/layout/pList1#2"/>
    <dgm:cxn modelId="{F2F86DDC-00CF-4C2D-8F87-42330F110140}" type="presOf" srcId="{14AA433D-D1AB-43E3-B1F1-7078DE97E489}" destId="{792B94FD-38AB-4D2C-A35F-BD2A10551B6A}" srcOrd="0" destOrd="0" presId="urn:microsoft.com/office/officeart/2005/8/layout/pList1#2"/>
    <dgm:cxn modelId="{51AAF5FE-DD2D-42CB-886F-BD23C9A0E4BC}" srcId="{43719F90-A5FF-4538-9FDA-919634D62CBB}" destId="{18E536A0-4729-4ACB-AC29-808F9C3D7B0A}" srcOrd="5" destOrd="0" parTransId="{A1F8E0BA-363C-45FD-89E7-A5463FABEF19}" sibTransId="{0755F1A9-2EBD-46DF-8C20-31835458E2BA}"/>
    <dgm:cxn modelId="{F34C84F6-56D5-48BB-B0D4-04B5BB2C9E99}" type="presParOf" srcId="{AC6F7F1D-5E81-4DE9-978B-A06D09AD8FF0}" destId="{1BDCB629-74D9-44E8-BA7C-EED8AF91D046}" srcOrd="0" destOrd="0" presId="urn:microsoft.com/office/officeart/2005/8/layout/pList1#2"/>
    <dgm:cxn modelId="{3AD24176-8E41-4C49-B90A-9CD7EA4902CF}" type="presParOf" srcId="{1BDCB629-74D9-44E8-BA7C-EED8AF91D046}" destId="{B8125D3B-15D1-4B7E-B689-677FCCCFD96C}" srcOrd="0" destOrd="0" presId="urn:microsoft.com/office/officeart/2005/8/layout/pList1#2"/>
    <dgm:cxn modelId="{39626628-93BA-4E7E-BD93-382E86094DCC}" type="presParOf" srcId="{1BDCB629-74D9-44E8-BA7C-EED8AF91D046}" destId="{5F028A96-A1B9-40FB-A89E-E671EB0A5279}" srcOrd="1" destOrd="0" presId="urn:microsoft.com/office/officeart/2005/8/layout/pList1#2"/>
    <dgm:cxn modelId="{B94CC176-106C-4055-889D-C78B0D788C32}" type="presParOf" srcId="{AC6F7F1D-5E81-4DE9-978B-A06D09AD8FF0}" destId="{7504838A-F674-4F84-B224-599B6C3F67A5}" srcOrd="1" destOrd="0" presId="urn:microsoft.com/office/officeart/2005/8/layout/pList1#2"/>
    <dgm:cxn modelId="{49D53093-9613-4ED3-9DBB-13C3DF3162C2}" type="presParOf" srcId="{AC6F7F1D-5E81-4DE9-978B-A06D09AD8FF0}" destId="{8050F26B-4BAC-4055-AE45-485C102C3FF6}" srcOrd="2" destOrd="0" presId="urn:microsoft.com/office/officeart/2005/8/layout/pList1#2"/>
    <dgm:cxn modelId="{6B9738A9-3685-4FB0-BE75-6CC325DBA6C0}" type="presParOf" srcId="{8050F26B-4BAC-4055-AE45-485C102C3FF6}" destId="{EFB19120-011D-431E-9DCE-10C624008A28}" srcOrd="0" destOrd="0" presId="urn:microsoft.com/office/officeart/2005/8/layout/pList1#2"/>
    <dgm:cxn modelId="{DBEDB90D-6D69-4F43-A143-02AF543B3C16}" type="presParOf" srcId="{8050F26B-4BAC-4055-AE45-485C102C3FF6}" destId="{CEEE17D1-BBF1-4915-94B7-B037C22FF6C2}" srcOrd="1" destOrd="0" presId="urn:microsoft.com/office/officeart/2005/8/layout/pList1#2"/>
    <dgm:cxn modelId="{A9F66B53-D8AB-448B-8615-CDF8C3B16F14}" type="presParOf" srcId="{AC6F7F1D-5E81-4DE9-978B-A06D09AD8FF0}" destId="{477448CC-5C45-4034-ABCE-43F78424E549}" srcOrd="3" destOrd="0" presId="urn:microsoft.com/office/officeart/2005/8/layout/pList1#2"/>
    <dgm:cxn modelId="{D1FAC202-8D52-402B-A1D5-22B9C0731A90}" type="presParOf" srcId="{AC6F7F1D-5E81-4DE9-978B-A06D09AD8FF0}" destId="{D3C5D63B-FB1A-4E1D-91DA-5B36D45F819F}" srcOrd="4" destOrd="0" presId="urn:microsoft.com/office/officeart/2005/8/layout/pList1#2"/>
    <dgm:cxn modelId="{5714AB67-BFB5-407C-A8BF-AC130B37BA1C}" type="presParOf" srcId="{D3C5D63B-FB1A-4E1D-91DA-5B36D45F819F}" destId="{1FF88852-A897-4CC6-8AF8-4C536D67F03A}" srcOrd="0" destOrd="0" presId="urn:microsoft.com/office/officeart/2005/8/layout/pList1#2"/>
    <dgm:cxn modelId="{44134909-DC4F-4FBA-85F2-E188D744854A}" type="presParOf" srcId="{D3C5D63B-FB1A-4E1D-91DA-5B36D45F819F}" destId="{FF9CDEB9-088D-420F-8FF9-CB97D0A07B28}" srcOrd="1" destOrd="0" presId="urn:microsoft.com/office/officeart/2005/8/layout/pList1#2"/>
    <dgm:cxn modelId="{85189BD2-1D68-402A-89A4-A60C626AD531}" type="presParOf" srcId="{AC6F7F1D-5E81-4DE9-978B-A06D09AD8FF0}" destId="{3926ACBD-9F7F-46DB-BBEA-70933A299FF4}" srcOrd="5" destOrd="0" presId="urn:microsoft.com/office/officeart/2005/8/layout/pList1#2"/>
    <dgm:cxn modelId="{0D73A0A4-7880-4C12-B4B6-8745CFFFC946}" type="presParOf" srcId="{AC6F7F1D-5E81-4DE9-978B-A06D09AD8FF0}" destId="{9A75894E-16CE-4A86-9E8F-6859F0832257}" srcOrd="6" destOrd="0" presId="urn:microsoft.com/office/officeart/2005/8/layout/pList1#2"/>
    <dgm:cxn modelId="{E2FDE37F-25EE-411B-A6A2-757CAE559AFD}" type="presParOf" srcId="{9A75894E-16CE-4A86-9E8F-6859F0832257}" destId="{068907EA-10D9-45A1-BFAE-1F8D271A5F04}" srcOrd="0" destOrd="0" presId="urn:microsoft.com/office/officeart/2005/8/layout/pList1#2"/>
    <dgm:cxn modelId="{6365060D-BEEC-4502-96C9-02CD311577F0}" type="presParOf" srcId="{9A75894E-16CE-4A86-9E8F-6859F0832257}" destId="{76E1DC4B-F0AB-4D08-86B0-F759391B9481}" srcOrd="1" destOrd="0" presId="urn:microsoft.com/office/officeart/2005/8/layout/pList1#2"/>
    <dgm:cxn modelId="{FEB00C51-F6B0-45ED-90D5-218F0488A192}" type="presParOf" srcId="{AC6F7F1D-5E81-4DE9-978B-A06D09AD8FF0}" destId="{792B94FD-38AB-4D2C-A35F-BD2A10551B6A}" srcOrd="7" destOrd="0" presId="urn:microsoft.com/office/officeart/2005/8/layout/pList1#2"/>
    <dgm:cxn modelId="{E63766DE-4E32-48B0-9BFE-A35AC8BA0416}" type="presParOf" srcId="{AC6F7F1D-5E81-4DE9-978B-A06D09AD8FF0}" destId="{CE286DF4-90FE-41D7-9B2E-73920D4A2EF6}" srcOrd="8" destOrd="0" presId="urn:microsoft.com/office/officeart/2005/8/layout/pList1#2"/>
    <dgm:cxn modelId="{E1159989-8E56-43B9-9C7C-B34F87ED24DC}" type="presParOf" srcId="{CE286DF4-90FE-41D7-9B2E-73920D4A2EF6}" destId="{5870CC74-C586-4239-860E-1E93F9BB4AC1}" srcOrd="0" destOrd="0" presId="urn:microsoft.com/office/officeart/2005/8/layout/pList1#2"/>
    <dgm:cxn modelId="{E54A4DD9-E3FB-4019-B541-4EAC82428A63}" type="presParOf" srcId="{CE286DF4-90FE-41D7-9B2E-73920D4A2EF6}" destId="{24385D3C-99C6-4F8B-90FF-BB84B0751E31}" srcOrd="1" destOrd="0" presId="urn:microsoft.com/office/officeart/2005/8/layout/pList1#2"/>
    <dgm:cxn modelId="{C43D01AA-A6CF-4996-AF33-7500D163B5B0}" type="presParOf" srcId="{AC6F7F1D-5E81-4DE9-978B-A06D09AD8FF0}" destId="{4F008395-F232-419C-9A2E-993752065EC7}" srcOrd="9" destOrd="0" presId="urn:microsoft.com/office/officeart/2005/8/layout/pList1#2"/>
    <dgm:cxn modelId="{9DB3A4F9-6C3E-4877-8B5B-02B0281937E7}" type="presParOf" srcId="{AC6F7F1D-5E81-4DE9-978B-A06D09AD8FF0}" destId="{D3AA8D2E-B437-4A51-A7B8-A5EAE91A5726}" srcOrd="10" destOrd="0" presId="urn:microsoft.com/office/officeart/2005/8/layout/pList1#2"/>
    <dgm:cxn modelId="{ACB9F1E0-4D56-41EC-84D6-516F4131ADAE}" type="presParOf" srcId="{D3AA8D2E-B437-4A51-A7B8-A5EAE91A5726}" destId="{76A03583-872D-42B1-8BFB-0A95D4276FD4}" srcOrd="0" destOrd="0" presId="urn:microsoft.com/office/officeart/2005/8/layout/pList1#2"/>
    <dgm:cxn modelId="{85C84648-8008-4873-BDB0-6A1D15F09484}" type="presParOf" srcId="{D3AA8D2E-B437-4A51-A7B8-A5EAE91A5726}" destId="{390E02D6-4626-4B6A-86A0-AEBBDD010164}" srcOrd="1" destOrd="0" presId="urn:microsoft.com/office/officeart/2005/8/layout/pList1#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4B9DDF5-9CE9-4607-A76A-44C2D9096F2B}" type="doc">
      <dgm:prSet loTypeId="urn:microsoft.com/office/officeart/2005/8/layout/vList3#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AA09D14-F225-4CF6-A317-4D7E5551E098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1200" dirty="0"/>
        </a:p>
        <a:p>
          <a:r>
            <a:rPr lang="ru-RU" sz="1200" b="1" dirty="0"/>
            <a:t>Фадеева Валерия Александровна</a:t>
          </a:r>
        </a:p>
        <a:p>
          <a:r>
            <a:rPr lang="ru-RU" sz="1100" dirty="0"/>
            <a:t>Родитель</a:t>
          </a:r>
        </a:p>
        <a:p>
          <a:r>
            <a:rPr lang="ru-RU" sz="1100" dirty="0"/>
            <a:t>Учитель начальных классов </a:t>
          </a:r>
        </a:p>
        <a:p>
          <a:r>
            <a:rPr lang="ru-RU" sz="1100" dirty="0"/>
            <a:t>«Липковской СОШ № 2» </a:t>
          </a:r>
        </a:p>
        <a:p>
          <a:endParaRPr lang="ru-RU" sz="700" dirty="0"/>
        </a:p>
      </dgm:t>
    </dgm:pt>
    <dgm:pt modelId="{4A2896D5-0079-41A5-8D12-3E0DEB5C124D}" type="parTrans" cxnId="{AC269E11-B58A-49EC-B5A7-4FE2D6FE8F9E}">
      <dgm:prSet/>
      <dgm:spPr/>
      <dgm:t>
        <a:bodyPr/>
        <a:lstStyle/>
        <a:p>
          <a:endParaRPr lang="ru-RU"/>
        </a:p>
      </dgm:t>
    </dgm:pt>
    <dgm:pt modelId="{6D9BB8BB-BB94-43CB-A6B8-09EBB4FD1A91}" type="sibTrans" cxnId="{AC269E11-B58A-49EC-B5A7-4FE2D6FE8F9E}">
      <dgm:prSet/>
      <dgm:spPr/>
      <dgm:t>
        <a:bodyPr/>
        <a:lstStyle/>
        <a:p>
          <a:endParaRPr lang="ru-RU"/>
        </a:p>
      </dgm:t>
    </dgm:pt>
    <dgm:pt modelId="{3B45870D-C9CD-427D-AACD-16BC5E996812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b="1" dirty="0"/>
            <a:t>Фадеева Мария Алексеевна </a:t>
          </a:r>
        </a:p>
        <a:p>
          <a:r>
            <a:rPr lang="ru-RU" sz="1100" dirty="0"/>
            <a:t>Ученица «Липковской СОШ № 2»</a:t>
          </a:r>
        </a:p>
        <a:p>
          <a:endParaRPr lang="ru-RU" sz="1000" dirty="0"/>
        </a:p>
      </dgm:t>
    </dgm:pt>
    <dgm:pt modelId="{C0E52ABE-9835-4191-97CB-77CB9A18D4B7}" type="parTrans" cxnId="{E40B747E-5A25-4064-B7A6-A4424ED2294F}">
      <dgm:prSet/>
      <dgm:spPr/>
      <dgm:t>
        <a:bodyPr/>
        <a:lstStyle/>
        <a:p>
          <a:endParaRPr lang="ru-RU"/>
        </a:p>
      </dgm:t>
    </dgm:pt>
    <dgm:pt modelId="{6840CC49-5A6C-490E-BF99-0D0AAE97E145}" type="sibTrans" cxnId="{E40B747E-5A25-4064-B7A6-A4424ED2294F}">
      <dgm:prSet/>
      <dgm:spPr/>
      <dgm:t>
        <a:bodyPr/>
        <a:lstStyle/>
        <a:p>
          <a:endParaRPr lang="ru-RU"/>
        </a:p>
      </dgm:t>
    </dgm:pt>
    <dgm:pt modelId="{86A6E08D-4241-4145-8F8B-4D766CA92135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1100" dirty="0"/>
        </a:p>
        <a:p>
          <a:r>
            <a:rPr lang="ru-RU" sz="1200" b="1" dirty="0"/>
            <a:t>Ходань Ольга Александровна</a:t>
          </a:r>
        </a:p>
        <a:p>
          <a:r>
            <a:rPr lang="ru-RU" sz="1100" dirty="0"/>
            <a:t>Партнёр</a:t>
          </a:r>
        </a:p>
        <a:p>
          <a:r>
            <a:rPr lang="ru-RU" sz="1100" dirty="0"/>
            <a:t>Учитель географии </a:t>
          </a:r>
        </a:p>
        <a:p>
          <a:r>
            <a:rPr lang="ru-RU" sz="1100" dirty="0"/>
            <a:t>«Липковской СОШ № 2» </a:t>
          </a:r>
        </a:p>
        <a:p>
          <a:endParaRPr lang="ru-RU" sz="800" dirty="0"/>
        </a:p>
      </dgm:t>
    </dgm:pt>
    <dgm:pt modelId="{56D99218-3F61-41A6-82FE-EC133FD1AE9B}" type="sibTrans" cxnId="{0BAA53C9-4E15-4EA0-82CE-0E550EAEAE4C}">
      <dgm:prSet/>
      <dgm:spPr/>
      <dgm:t>
        <a:bodyPr/>
        <a:lstStyle/>
        <a:p>
          <a:endParaRPr lang="ru-RU"/>
        </a:p>
      </dgm:t>
    </dgm:pt>
    <dgm:pt modelId="{A267A664-57B0-44A7-8B11-B3A1A73220D6}" type="parTrans" cxnId="{0BAA53C9-4E15-4EA0-82CE-0E550EAEAE4C}">
      <dgm:prSet/>
      <dgm:spPr/>
      <dgm:t>
        <a:bodyPr/>
        <a:lstStyle/>
        <a:p>
          <a:endParaRPr lang="ru-RU"/>
        </a:p>
      </dgm:t>
    </dgm:pt>
    <dgm:pt modelId="{3AD5F93A-E278-4546-8ACF-D819A63A7C94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b="1" dirty="0"/>
            <a:t>Фадеева Дарья Алексеевна</a:t>
          </a:r>
        </a:p>
        <a:p>
          <a:r>
            <a:rPr lang="ru-RU" sz="1100" b="0" dirty="0"/>
            <a:t>Автор проекта </a:t>
          </a:r>
        </a:p>
        <a:p>
          <a:r>
            <a:rPr lang="ru-RU" sz="1100" b="0" dirty="0"/>
            <a:t>Ученица «Липковской СОШ № 2»</a:t>
          </a:r>
        </a:p>
      </dgm:t>
    </dgm:pt>
    <dgm:pt modelId="{3CEED01F-F99F-4A32-9F78-FD649DCE91B9}" type="sibTrans" cxnId="{01130014-5510-4308-82EA-EFDFAA8E8EA9}">
      <dgm:prSet/>
      <dgm:spPr/>
      <dgm:t>
        <a:bodyPr/>
        <a:lstStyle/>
        <a:p>
          <a:endParaRPr lang="ru-RU"/>
        </a:p>
      </dgm:t>
    </dgm:pt>
    <dgm:pt modelId="{FBCCCCEF-F18F-462E-8A89-7389501BBC54}" type="parTrans" cxnId="{01130014-5510-4308-82EA-EFDFAA8E8EA9}">
      <dgm:prSet/>
      <dgm:spPr/>
      <dgm:t>
        <a:bodyPr/>
        <a:lstStyle/>
        <a:p>
          <a:endParaRPr lang="ru-RU"/>
        </a:p>
      </dgm:t>
    </dgm:pt>
    <dgm:pt modelId="{56073FB6-00C0-4B92-92BC-F3129EA00F15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200" b="1" dirty="0"/>
            <a:t>Капустникова Гульнара Вячеславовна</a:t>
          </a:r>
        </a:p>
        <a:p>
          <a:pPr algn="ctr"/>
          <a:r>
            <a:rPr lang="ru-RU" sz="1100" dirty="0"/>
            <a:t>Руководитель проекта</a:t>
          </a:r>
        </a:p>
        <a:p>
          <a:pPr algn="ctr"/>
          <a:r>
            <a:rPr lang="ru-RU" sz="1100" dirty="0"/>
            <a:t>Учитель технологии и изобразительного искусства «Липковской СОШ № 2»</a:t>
          </a:r>
        </a:p>
      </dgm:t>
    </dgm:pt>
    <dgm:pt modelId="{6A348EF5-D56F-4BFB-8D38-8FF016A96130}" type="sibTrans" cxnId="{D6EC22A0-0EA4-4FF6-88CB-60113F235DC0}">
      <dgm:prSet/>
      <dgm:spPr/>
      <dgm:t>
        <a:bodyPr/>
        <a:lstStyle/>
        <a:p>
          <a:endParaRPr lang="ru-RU"/>
        </a:p>
      </dgm:t>
    </dgm:pt>
    <dgm:pt modelId="{907E1D69-06F9-44E3-9760-06116B3562B1}" type="parTrans" cxnId="{D6EC22A0-0EA4-4FF6-88CB-60113F235DC0}">
      <dgm:prSet/>
      <dgm:spPr/>
      <dgm:t>
        <a:bodyPr/>
        <a:lstStyle/>
        <a:p>
          <a:endParaRPr lang="ru-RU"/>
        </a:p>
      </dgm:t>
    </dgm:pt>
    <dgm:pt modelId="{A0F872EB-883A-47FB-85C3-FB9377A12545}" type="pres">
      <dgm:prSet presAssocID="{94B9DDF5-9CE9-4607-A76A-44C2D9096F2B}" presName="linearFlow" presStyleCnt="0">
        <dgm:presLayoutVars>
          <dgm:dir/>
          <dgm:resizeHandles val="exact"/>
        </dgm:presLayoutVars>
      </dgm:prSet>
      <dgm:spPr/>
    </dgm:pt>
    <dgm:pt modelId="{8D8CD9C1-0C7D-413E-A6AA-21976EE90BA1}" type="pres">
      <dgm:prSet presAssocID="{3AD5F93A-E278-4546-8ACF-D819A63A7C94}" presName="composite" presStyleCnt="0"/>
      <dgm:spPr/>
    </dgm:pt>
    <dgm:pt modelId="{3E3F28C9-E6C7-4FCA-9651-9EFD1DA129AB}" type="pres">
      <dgm:prSet presAssocID="{3AD5F93A-E278-4546-8ACF-D819A63A7C94}" presName="imgShp" presStyleLbl="fgImgPlace1" presStyleIdx="0" presStyleCnt="5" custScaleX="122669" custScaleY="126240" custLinFactNeighborX="-18660" custLinFactNeighborY="-263"/>
      <dgm:spPr>
        <a:blipFill rotWithShape="0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DF02C34E-D877-4FCB-BCA5-82BEB4C5D682}" type="pres">
      <dgm:prSet presAssocID="{3AD5F93A-E278-4546-8ACF-D819A63A7C94}" presName="txShp" presStyleLbl="node1" presStyleIdx="0" presStyleCnt="5" custScaleX="108891" custScaleY="126115" custLinFactNeighborX="-294" custLinFactNeighborY="3549">
        <dgm:presLayoutVars>
          <dgm:bulletEnabled val="1"/>
        </dgm:presLayoutVars>
      </dgm:prSet>
      <dgm:spPr/>
    </dgm:pt>
    <dgm:pt modelId="{B5B787AF-ADD7-4354-8AF7-87F8182B8E1A}" type="pres">
      <dgm:prSet presAssocID="{3CEED01F-F99F-4A32-9F78-FD649DCE91B9}" presName="spacing" presStyleCnt="0"/>
      <dgm:spPr/>
    </dgm:pt>
    <dgm:pt modelId="{D213C51D-4200-4B41-AC4A-1ABDED9D8994}" type="pres">
      <dgm:prSet presAssocID="{56073FB6-00C0-4B92-92BC-F3129EA00F15}" presName="composite" presStyleCnt="0"/>
      <dgm:spPr/>
    </dgm:pt>
    <dgm:pt modelId="{963BA428-2AC0-4B73-ADA6-F4270289AEE2}" type="pres">
      <dgm:prSet presAssocID="{56073FB6-00C0-4B92-92BC-F3129EA00F15}" presName="imgShp" presStyleLbl="fgImgPlace1" presStyleIdx="1" presStyleCnt="5" custScaleX="126954" custScaleY="129530" custLinFactNeighborX="-12787" custLinFactNeighborY="-3654"/>
      <dgm:spPr>
        <a:blipFill rotWithShape="0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B18D9FDF-75C1-4633-9FC8-1267FCEB04B3}" type="pres">
      <dgm:prSet presAssocID="{56073FB6-00C0-4B92-92BC-F3129EA00F15}" presName="txShp" presStyleLbl="node1" presStyleIdx="1" presStyleCnt="5" custScaleX="112620" custScaleY="152310">
        <dgm:presLayoutVars>
          <dgm:bulletEnabled val="1"/>
        </dgm:presLayoutVars>
      </dgm:prSet>
      <dgm:spPr/>
    </dgm:pt>
    <dgm:pt modelId="{ADFAD6AF-A7E0-4EFB-A93F-05B31721CA6B}" type="pres">
      <dgm:prSet presAssocID="{6A348EF5-D56F-4BFB-8D38-8FF016A96130}" presName="spacing" presStyleCnt="0"/>
      <dgm:spPr/>
    </dgm:pt>
    <dgm:pt modelId="{96942BB2-D8AA-432C-973B-13D2312514EA}" type="pres">
      <dgm:prSet presAssocID="{0AA09D14-F225-4CF6-A317-4D7E5551E098}" presName="composite" presStyleCnt="0"/>
      <dgm:spPr/>
    </dgm:pt>
    <dgm:pt modelId="{89B032CB-9BE6-4BA9-B46B-EB185F32EE8E}" type="pres">
      <dgm:prSet presAssocID="{0AA09D14-F225-4CF6-A317-4D7E5551E098}" presName="imgShp" presStyleLbl="fgImgPlace1" presStyleIdx="2" presStyleCnt="5" custScaleX="128779" custScaleY="132662" custLinFactNeighborX="-10546" custLinFactNeighborY="-2875"/>
      <dgm:spPr>
        <a:blipFill rotWithShape="0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EBA221F4-EE17-416A-9D17-9EE803A7186F}" type="pres">
      <dgm:prSet presAssocID="{0AA09D14-F225-4CF6-A317-4D7E5551E098}" presName="txShp" presStyleLbl="node1" presStyleIdx="2" presStyleCnt="5" custScaleX="110584" custScaleY="132874">
        <dgm:presLayoutVars>
          <dgm:bulletEnabled val="1"/>
        </dgm:presLayoutVars>
      </dgm:prSet>
      <dgm:spPr/>
    </dgm:pt>
    <dgm:pt modelId="{756AE195-475E-4940-AA73-F6D7A421F2CE}" type="pres">
      <dgm:prSet presAssocID="{6D9BB8BB-BB94-43CB-A6B8-09EBB4FD1A91}" presName="spacing" presStyleCnt="0"/>
      <dgm:spPr/>
    </dgm:pt>
    <dgm:pt modelId="{98E6E0B7-3C18-4A1D-B44B-E9AFE84DCD5C}" type="pres">
      <dgm:prSet presAssocID="{86A6E08D-4241-4145-8F8B-4D766CA92135}" presName="composite" presStyleCnt="0"/>
      <dgm:spPr/>
    </dgm:pt>
    <dgm:pt modelId="{28881B22-C472-465E-8F69-759348FFAAC6}" type="pres">
      <dgm:prSet presAssocID="{86A6E08D-4241-4145-8F8B-4D766CA92135}" presName="imgShp" presStyleLbl="fgImgPlace1" presStyleIdx="3" presStyleCnt="5" custScaleX="123666" custScaleY="119626" custLinFactNeighborX="-1018" custLinFactNeighborY="-3399"/>
      <dgm:spPr>
        <a:blipFill rotWithShape="0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74FABA27-2AAA-4E36-BEFF-D9205E4FDA0D}" type="pres">
      <dgm:prSet presAssocID="{86A6E08D-4241-4145-8F8B-4D766CA92135}" presName="txShp" presStyleLbl="node1" presStyleIdx="3" presStyleCnt="5" custScaleX="116285" custScaleY="123156" custLinFactNeighborX="-861" custLinFactNeighborY="-1634">
        <dgm:presLayoutVars>
          <dgm:bulletEnabled val="1"/>
        </dgm:presLayoutVars>
      </dgm:prSet>
      <dgm:spPr/>
    </dgm:pt>
    <dgm:pt modelId="{29310634-9EA1-440A-B665-DFFB9929DA87}" type="pres">
      <dgm:prSet presAssocID="{56D99218-3F61-41A6-82FE-EC133FD1AE9B}" presName="spacing" presStyleCnt="0"/>
      <dgm:spPr/>
    </dgm:pt>
    <dgm:pt modelId="{3C52121E-E216-4CF3-89B1-6C8ED1DF789B}" type="pres">
      <dgm:prSet presAssocID="{3B45870D-C9CD-427D-AACD-16BC5E996812}" presName="composite" presStyleCnt="0"/>
      <dgm:spPr/>
    </dgm:pt>
    <dgm:pt modelId="{A4A366C2-FC30-45A0-8A12-F4996212E283}" type="pres">
      <dgm:prSet presAssocID="{3B45870D-C9CD-427D-AACD-16BC5E996812}" presName="imgShp" presStyleLbl="fgImgPlace1" presStyleIdx="4" presStyleCnt="5" custScaleX="117134" custScaleY="121479" custLinFactNeighborX="-4710" custLinFactNeighborY="4804"/>
      <dgm:spPr>
        <a:blipFill rotWithShape="0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6953495B-4B07-4422-B9B2-4AC8E8B8F6FC}" type="pres">
      <dgm:prSet presAssocID="{3B45870D-C9CD-427D-AACD-16BC5E996812}" presName="txShp" presStyleLbl="node1" presStyleIdx="4" presStyleCnt="5" custScaleX="114241" custLinFactNeighborX="2939" custLinFactNeighborY="5868">
        <dgm:presLayoutVars>
          <dgm:bulletEnabled val="1"/>
        </dgm:presLayoutVars>
      </dgm:prSet>
      <dgm:spPr/>
    </dgm:pt>
  </dgm:ptLst>
  <dgm:cxnLst>
    <dgm:cxn modelId="{AC269E11-B58A-49EC-B5A7-4FE2D6FE8F9E}" srcId="{94B9DDF5-9CE9-4607-A76A-44C2D9096F2B}" destId="{0AA09D14-F225-4CF6-A317-4D7E5551E098}" srcOrd="2" destOrd="0" parTransId="{4A2896D5-0079-41A5-8D12-3E0DEB5C124D}" sibTransId="{6D9BB8BB-BB94-43CB-A6B8-09EBB4FD1A91}"/>
    <dgm:cxn modelId="{01130014-5510-4308-82EA-EFDFAA8E8EA9}" srcId="{94B9DDF5-9CE9-4607-A76A-44C2D9096F2B}" destId="{3AD5F93A-E278-4546-8ACF-D819A63A7C94}" srcOrd="0" destOrd="0" parTransId="{FBCCCCEF-F18F-462E-8A89-7389501BBC54}" sibTransId="{3CEED01F-F99F-4A32-9F78-FD649DCE91B9}"/>
    <dgm:cxn modelId="{D8670234-713E-4BBA-A359-AED9292E5DAE}" type="presOf" srcId="{3B45870D-C9CD-427D-AACD-16BC5E996812}" destId="{6953495B-4B07-4422-B9B2-4AC8E8B8F6FC}" srcOrd="0" destOrd="0" presId="urn:microsoft.com/office/officeart/2005/8/layout/vList3#1"/>
    <dgm:cxn modelId="{B62EE95C-6038-494B-BC35-859269EE76FB}" type="presOf" srcId="{94B9DDF5-9CE9-4607-A76A-44C2D9096F2B}" destId="{A0F872EB-883A-47FB-85C3-FB9377A12545}" srcOrd="0" destOrd="0" presId="urn:microsoft.com/office/officeart/2005/8/layout/vList3#1"/>
    <dgm:cxn modelId="{E40B747E-5A25-4064-B7A6-A4424ED2294F}" srcId="{94B9DDF5-9CE9-4607-A76A-44C2D9096F2B}" destId="{3B45870D-C9CD-427D-AACD-16BC5E996812}" srcOrd="4" destOrd="0" parTransId="{C0E52ABE-9835-4191-97CB-77CB9A18D4B7}" sibTransId="{6840CC49-5A6C-490E-BF99-0D0AAE97E145}"/>
    <dgm:cxn modelId="{25475197-43A4-47FA-B818-B257F065E435}" type="presOf" srcId="{86A6E08D-4241-4145-8F8B-4D766CA92135}" destId="{74FABA27-2AAA-4E36-BEFF-D9205E4FDA0D}" srcOrd="0" destOrd="0" presId="urn:microsoft.com/office/officeart/2005/8/layout/vList3#1"/>
    <dgm:cxn modelId="{57AC8C9D-8238-4862-8E9B-59B0AB04400B}" type="presOf" srcId="{3AD5F93A-E278-4546-8ACF-D819A63A7C94}" destId="{DF02C34E-D877-4FCB-BCA5-82BEB4C5D682}" srcOrd="0" destOrd="0" presId="urn:microsoft.com/office/officeart/2005/8/layout/vList3#1"/>
    <dgm:cxn modelId="{D6EC22A0-0EA4-4FF6-88CB-60113F235DC0}" srcId="{94B9DDF5-9CE9-4607-A76A-44C2D9096F2B}" destId="{56073FB6-00C0-4B92-92BC-F3129EA00F15}" srcOrd="1" destOrd="0" parTransId="{907E1D69-06F9-44E3-9760-06116B3562B1}" sibTransId="{6A348EF5-D56F-4BFB-8D38-8FF016A96130}"/>
    <dgm:cxn modelId="{68EC68B7-2370-4DEC-B396-5ACD2BA2976F}" type="presOf" srcId="{56073FB6-00C0-4B92-92BC-F3129EA00F15}" destId="{B18D9FDF-75C1-4633-9FC8-1267FCEB04B3}" srcOrd="0" destOrd="0" presId="urn:microsoft.com/office/officeart/2005/8/layout/vList3#1"/>
    <dgm:cxn modelId="{C5262DC6-3911-4FA4-8304-B93CA66C85D7}" type="presOf" srcId="{0AA09D14-F225-4CF6-A317-4D7E5551E098}" destId="{EBA221F4-EE17-416A-9D17-9EE803A7186F}" srcOrd="0" destOrd="0" presId="urn:microsoft.com/office/officeart/2005/8/layout/vList3#1"/>
    <dgm:cxn modelId="{0BAA53C9-4E15-4EA0-82CE-0E550EAEAE4C}" srcId="{94B9DDF5-9CE9-4607-A76A-44C2D9096F2B}" destId="{86A6E08D-4241-4145-8F8B-4D766CA92135}" srcOrd="3" destOrd="0" parTransId="{A267A664-57B0-44A7-8B11-B3A1A73220D6}" sibTransId="{56D99218-3F61-41A6-82FE-EC133FD1AE9B}"/>
    <dgm:cxn modelId="{117D2D34-E41F-4AA6-841B-136AD329E11D}" type="presParOf" srcId="{A0F872EB-883A-47FB-85C3-FB9377A12545}" destId="{8D8CD9C1-0C7D-413E-A6AA-21976EE90BA1}" srcOrd="0" destOrd="0" presId="urn:microsoft.com/office/officeart/2005/8/layout/vList3#1"/>
    <dgm:cxn modelId="{5B602C5D-C08E-4968-943C-15F9A9E298A2}" type="presParOf" srcId="{8D8CD9C1-0C7D-413E-A6AA-21976EE90BA1}" destId="{3E3F28C9-E6C7-4FCA-9651-9EFD1DA129AB}" srcOrd="0" destOrd="0" presId="urn:microsoft.com/office/officeart/2005/8/layout/vList3#1"/>
    <dgm:cxn modelId="{EF30944F-F1C4-4075-982C-C42D495D8FE2}" type="presParOf" srcId="{8D8CD9C1-0C7D-413E-A6AA-21976EE90BA1}" destId="{DF02C34E-D877-4FCB-BCA5-82BEB4C5D682}" srcOrd="1" destOrd="0" presId="urn:microsoft.com/office/officeart/2005/8/layout/vList3#1"/>
    <dgm:cxn modelId="{54016D56-59B6-44DB-B3EF-46C0B97E2D61}" type="presParOf" srcId="{A0F872EB-883A-47FB-85C3-FB9377A12545}" destId="{B5B787AF-ADD7-4354-8AF7-87F8182B8E1A}" srcOrd="1" destOrd="0" presId="urn:microsoft.com/office/officeart/2005/8/layout/vList3#1"/>
    <dgm:cxn modelId="{2A4284D8-93D1-48D0-A7EB-38061326933C}" type="presParOf" srcId="{A0F872EB-883A-47FB-85C3-FB9377A12545}" destId="{D213C51D-4200-4B41-AC4A-1ABDED9D8994}" srcOrd="2" destOrd="0" presId="urn:microsoft.com/office/officeart/2005/8/layout/vList3#1"/>
    <dgm:cxn modelId="{3553F5AE-94E6-4E76-B03D-43E832F04D8E}" type="presParOf" srcId="{D213C51D-4200-4B41-AC4A-1ABDED9D8994}" destId="{963BA428-2AC0-4B73-ADA6-F4270289AEE2}" srcOrd="0" destOrd="0" presId="urn:microsoft.com/office/officeart/2005/8/layout/vList3#1"/>
    <dgm:cxn modelId="{82F206FA-F57F-4E80-96FF-9772A0B89BBB}" type="presParOf" srcId="{D213C51D-4200-4B41-AC4A-1ABDED9D8994}" destId="{B18D9FDF-75C1-4633-9FC8-1267FCEB04B3}" srcOrd="1" destOrd="0" presId="urn:microsoft.com/office/officeart/2005/8/layout/vList3#1"/>
    <dgm:cxn modelId="{E0D36DE4-5DA8-4523-80FD-6B4738C42610}" type="presParOf" srcId="{A0F872EB-883A-47FB-85C3-FB9377A12545}" destId="{ADFAD6AF-A7E0-4EFB-A93F-05B31721CA6B}" srcOrd="3" destOrd="0" presId="urn:microsoft.com/office/officeart/2005/8/layout/vList3#1"/>
    <dgm:cxn modelId="{DDAAF609-F03C-4846-A539-96F2D263D2B4}" type="presParOf" srcId="{A0F872EB-883A-47FB-85C3-FB9377A12545}" destId="{96942BB2-D8AA-432C-973B-13D2312514EA}" srcOrd="4" destOrd="0" presId="urn:microsoft.com/office/officeart/2005/8/layout/vList3#1"/>
    <dgm:cxn modelId="{DDB56403-8B18-4DC5-87D3-FBBFCEBC71D8}" type="presParOf" srcId="{96942BB2-D8AA-432C-973B-13D2312514EA}" destId="{89B032CB-9BE6-4BA9-B46B-EB185F32EE8E}" srcOrd="0" destOrd="0" presId="urn:microsoft.com/office/officeart/2005/8/layout/vList3#1"/>
    <dgm:cxn modelId="{04860324-AFE5-487C-950A-78A516C515F4}" type="presParOf" srcId="{96942BB2-D8AA-432C-973B-13D2312514EA}" destId="{EBA221F4-EE17-416A-9D17-9EE803A7186F}" srcOrd="1" destOrd="0" presId="urn:microsoft.com/office/officeart/2005/8/layout/vList3#1"/>
    <dgm:cxn modelId="{AE3486DF-C710-4E46-88EC-DC03094680AA}" type="presParOf" srcId="{A0F872EB-883A-47FB-85C3-FB9377A12545}" destId="{756AE195-475E-4940-AA73-F6D7A421F2CE}" srcOrd="5" destOrd="0" presId="urn:microsoft.com/office/officeart/2005/8/layout/vList3#1"/>
    <dgm:cxn modelId="{47889D6B-874B-49C0-868C-9DCB6AD22E12}" type="presParOf" srcId="{A0F872EB-883A-47FB-85C3-FB9377A12545}" destId="{98E6E0B7-3C18-4A1D-B44B-E9AFE84DCD5C}" srcOrd="6" destOrd="0" presId="urn:microsoft.com/office/officeart/2005/8/layout/vList3#1"/>
    <dgm:cxn modelId="{F4F7212E-B937-4337-AB85-77B41F291517}" type="presParOf" srcId="{98E6E0B7-3C18-4A1D-B44B-E9AFE84DCD5C}" destId="{28881B22-C472-465E-8F69-759348FFAAC6}" srcOrd="0" destOrd="0" presId="urn:microsoft.com/office/officeart/2005/8/layout/vList3#1"/>
    <dgm:cxn modelId="{55E788A4-7723-4C50-976F-61DA0AAA4532}" type="presParOf" srcId="{98E6E0B7-3C18-4A1D-B44B-E9AFE84DCD5C}" destId="{74FABA27-2AAA-4E36-BEFF-D9205E4FDA0D}" srcOrd="1" destOrd="0" presId="urn:microsoft.com/office/officeart/2005/8/layout/vList3#1"/>
    <dgm:cxn modelId="{B8BD1387-D74D-4EF3-8CAA-4F086240C045}" type="presParOf" srcId="{A0F872EB-883A-47FB-85C3-FB9377A12545}" destId="{29310634-9EA1-440A-B665-DFFB9929DA87}" srcOrd="7" destOrd="0" presId="urn:microsoft.com/office/officeart/2005/8/layout/vList3#1"/>
    <dgm:cxn modelId="{76D261A8-E9B0-4C7E-BEE3-96CF2D83713D}" type="presParOf" srcId="{A0F872EB-883A-47FB-85C3-FB9377A12545}" destId="{3C52121E-E216-4CF3-89B1-6C8ED1DF789B}" srcOrd="8" destOrd="0" presId="urn:microsoft.com/office/officeart/2005/8/layout/vList3#1"/>
    <dgm:cxn modelId="{87C0A388-7D10-43A7-90E0-94426098E348}" type="presParOf" srcId="{3C52121E-E216-4CF3-89B1-6C8ED1DF789B}" destId="{A4A366C2-FC30-45A0-8A12-F4996212E283}" srcOrd="0" destOrd="0" presId="urn:microsoft.com/office/officeart/2005/8/layout/vList3#1"/>
    <dgm:cxn modelId="{DEB9E913-55C8-443D-A8E0-56D65136E5F1}" type="presParOf" srcId="{3C52121E-E216-4CF3-89B1-6C8ED1DF789B}" destId="{6953495B-4B07-4422-B9B2-4AC8E8B8F6FC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4B9DDF5-9CE9-4607-A76A-44C2D9096F2B}" type="doc">
      <dgm:prSet loTypeId="urn:microsoft.com/office/officeart/2005/8/layout/vList3#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AD5F93A-E278-4546-8ACF-D819A63A7C94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b="1" dirty="0"/>
            <a:t>Колесникова Евгения Николаевна</a:t>
          </a:r>
        </a:p>
        <a:p>
          <a:r>
            <a:rPr lang="ru-RU" sz="1100" dirty="0"/>
            <a:t> Партнёр</a:t>
          </a:r>
        </a:p>
        <a:p>
          <a:r>
            <a:rPr lang="ru-RU" sz="1100" dirty="0"/>
            <a:t>Учитель начальных классов «Липковской СОШ № 2»</a:t>
          </a:r>
        </a:p>
      </dgm:t>
    </dgm:pt>
    <dgm:pt modelId="{FBCCCCEF-F18F-462E-8A89-7389501BBC54}" type="parTrans" cxnId="{01130014-5510-4308-82EA-EFDFAA8E8EA9}">
      <dgm:prSet/>
      <dgm:spPr/>
      <dgm:t>
        <a:bodyPr/>
        <a:lstStyle/>
        <a:p>
          <a:endParaRPr lang="ru-RU"/>
        </a:p>
      </dgm:t>
    </dgm:pt>
    <dgm:pt modelId="{3CEED01F-F99F-4A32-9F78-FD649DCE91B9}" type="sibTrans" cxnId="{01130014-5510-4308-82EA-EFDFAA8E8EA9}">
      <dgm:prSet/>
      <dgm:spPr/>
      <dgm:t>
        <a:bodyPr/>
        <a:lstStyle/>
        <a:p>
          <a:endParaRPr lang="ru-RU"/>
        </a:p>
      </dgm:t>
    </dgm:pt>
    <dgm:pt modelId="{0AA09D14-F225-4CF6-A317-4D7E5551E098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b="1" dirty="0"/>
            <a:t>Хетагурова Лилия Алексеевна  </a:t>
          </a:r>
        </a:p>
        <a:p>
          <a:r>
            <a:rPr lang="ru-RU" sz="1200" dirty="0"/>
            <a:t>Волонтёр отряда «МыВместе»</a:t>
          </a:r>
        </a:p>
      </dgm:t>
    </dgm:pt>
    <dgm:pt modelId="{4A2896D5-0079-41A5-8D12-3E0DEB5C124D}" type="parTrans" cxnId="{AC269E11-B58A-49EC-B5A7-4FE2D6FE8F9E}">
      <dgm:prSet/>
      <dgm:spPr/>
      <dgm:t>
        <a:bodyPr/>
        <a:lstStyle/>
        <a:p>
          <a:endParaRPr lang="ru-RU"/>
        </a:p>
      </dgm:t>
    </dgm:pt>
    <dgm:pt modelId="{6D9BB8BB-BB94-43CB-A6B8-09EBB4FD1A91}" type="sibTrans" cxnId="{AC269E11-B58A-49EC-B5A7-4FE2D6FE8F9E}">
      <dgm:prSet/>
      <dgm:spPr/>
      <dgm:t>
        <a:bodyPr/>
        <a:lstStyle/>
        <a:p>
          <a:endParaRPr lang="ru-RU"/>
        </a:p>
      </dgm:t>
    </dgm:pt>
    <dgm:pt modelId="{3B45870D-C9CD-427D-AACD-16BC5E996812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b="1" dirty="0"/>
            <a:t>Шубин Денис Дмитриевич</a:t>
          </a:r>
        </a:p>
        <a:p>
          <a:r>
            <a:rPr lang="ru-RU" sz="1200" dirty="0"/>
            <a:t>Волонтёр отряда «МыВместе» </a:t>
          </a:r>
        </a:p>
      </dgm:t>
    </dgm:pt>
    <dgm:pt modelId="{C0E52ABE-9835-4191-97CB-77CB9A18D4B7}" type="parTrans" cxnId="{E40B747E-5A25-4064-B7A6-A4424ED2294F}">
      <dgm:prSet/>
      <dgm:spPr/>
      <dgm:t>
        <a:bodyPr/>
        <a:lstStyle/>
        <a:p>
          <a:endParaRPr lang="ru-RU"/>
        </a:p>
      </dgm:t>
    </dgm:pt>
    <dgm:pt modelId="{6840CC49-5A6C-490E-BF99-0D0AAE97E145}" type="sibTrans" cxnId="{E40B747E-5A25-4064-B7A6-A4424ED2294F}">
      <dgm:prSet/>
      <dgm:spPr/>
      <dgm:t>
        <a:bodyPr/>
        <a:lstStyle/>
        <a:p>
          <a:endParaRPr lang="ru-RU"/>
        </a:p>
      </dgm:t>
    </dgm:pt>
    <dgm:pt modelId="{9268B418-FD80-4982-8876-E1314C4ACC58}">
      <dgm:prSet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dirty="0"/>
        </a:p>
      </dgm:t>
    </dgm:pt>
    <dgm:pt modelId="{4514D770-1913-4D1D-A146-048513CC868E}" type="parTrans" cxnId="{C133831A-A6F7-48D1-B9B6-1EF0420B4A54}">
      <dgm:prSet/>
      <dgm:spPr/>
      <dgm:t>
        <a:bodyPr/>
        <a:lstStyle/>
        <a:p>
          <a:endParaRPr lang="ru-RU"/>
        </a:p>
      </dgm:t>
    </dgm:pt>
    <dgm:pt modelId="{6B9F16D1-594D-41F9-A374-841B09EB2828}" type="sibTrans" cxnId="{C133831A-A6F7-48D1-B9B6-1EF0420B4A54}">
      <dgm:prSet/>
      <dgm:spPr/>
      <dgm:t>
        <a:bodyPr/>
        <a:lstStyle/>
        <a:p>
          <a:endParaRPr lang="ru-RU"/>
        </a:p>
      </dgm:t>
    </dgm:pt>
    <dgm:pt modelId="{A0F872EB-883A-47FB-85C3-FB9377A12545}" type="pres">
      <dgm:prSet presAssocID="{94B9DDF5-9CE9-4607-A76A-44C2D9096F2B}" presName="linearFlow" presStyleCnt="0">
        <dgm:presLayoutVars>
          <dgm:dir/>
          <dgm:resizeHandles val="exact"/>
        </dgm:presLayoutVars>
      </dgm:prSet>
      <dgm:spPr/>
    </dgm:pt>
    <dgm:pt modelId="{8D8CD9C1-0C7D-413E-A6AA-21976EE90BA1}" type="pres">
      <dgm:prSet presAssocID="{3AD5F93A-E278-4546-8ACF-D819A63A7C94}" presName="composite" presStyleCnt="0"/>
      <dgm:spPr/>
    </dgm:pt>
    <dgm:pt modelId="{3E3F28C9-E6C7-4FCA-9651-9EFD1DA129AB}" type="pres">
      <dgm:prSet presAssocID="{3AD5F93A-E278-4546-8ACF-D819A63A7C94}" presName="imgShp" presStyleLbl="fgImgPlace1" presStyleIdx="0" presStyleCnt="4" custLinFactNeighborX="-7605" custLinFactNeighborY="-9"/>
      <dgm:spPr>
        <a:blipFill rotWithShape="0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DF02C34E-D877-4FCB-BCA5-82BEB4C5D682}" type="pres">
      <dgm:prSet presAssocID="{3AD5F93A-E278-4546-8ACF-D819A63A7C94}" presName="txShp" presStyleLbl="node1" presStyleIdx="0" presStyleCnt="4" custScaleX="107439">
        <dgm:presLayoutVars>
          <dgm:bulletEnabled val="1"/>
        </dgm:presLayoutVars>
      </dgm:prSet>
      <dgm:spPr/>
    </dgm:pt>
    <dgm:pt modelId="{B5B787AF-ADD7-4354-8AF7-87F8182B8E1A}" type="pres">
      <dgm:prSet presAssocID="{3CEED01F-F99F-4A32-9F78-FD649DCE91B9}" presName="spacing" presStyleCnt="0"/>
      <dgm:spPr/>
    </dgm:pt>
    <dgm:pt modelId="{6B583F8E-EC2F-43DF-AA96-17E182DC06D0}" type="pres">
      <dgm:prSet presAssocID="{9268B418-FD80-4982-8876-E1314C4ACC58}" presName="composite" presStyleCnt="0"/>
      <dgm:spPr/>
    </dgm:pt>
    <dgm:pt modelId="{2DF805FB-1BB6-4048-BB40-860ACFD82FB3}" type="pres">
      <dgm:prSet presAssocID="{9268B418-FD80-4982-8876-E1314C4ACC58}" presName="imgShp" presStyleLbl="fgImgPlace1" presStyleIdx="1" presStyleCnt="4" custLinFactNeighborX="-11036" custLinFactNeighborY="-2582"/>
      <dgm:spPr>
        <a:blipFill rotWithShape="0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A0EA73B2-FAEE-4E14-B5B1-E7B7FF30807C}" type="pres">
      <dgm:prSet presAssocID="{9268B418-FD80-4982-8876-E1314C4ACC58}" presName="txShp" presStyleLbl="node1" presStyleIdx="1" presStyleCnt="4" custScaleX="103172" custScaleY="109376">
        <dgm:presLayoutVars>
          <dgm:bulletEnabled val="1"/>
        </dgm:presLayoutVars>
      </dgm:prSet>
      <dgm:spPr/>
    </dgm:pt>
    <dgm:pt modelId="{04D84A22-5AF3-4A80-B403-6AEA6F6F0F17}" type="pres">
      <dgm:prSet presAssocID="{6B9F16D1-594D-41F9-A374-841B09EB2828}" presName="spacing" presStyleCnt="0"/>
      <dgm:spPr/>
    </dgm:pt>
    <dgm:pt modelId="{96942BB2-D8AA-432C-973B-13D2312514EA}" type="pres">
      <dgm:prSet presAssocID="{0AA09D14-F225-4CF6-A317-4D7E5551E098}" presName="composite" presStyleCnt="0"/>
      <dgm:spPr/>
    </dgm:pt>
    <dgm:pt modelId="{89B032CB-9BE6-4BA9-B46B-EB185F32EE8E}" type="pres">
      <dgm:prSet presAssocID="{0AA09D14-F225-4CF6-A317-4D7E5551E098}" presName="imgShp" presStyleLbl="fgImgPlace1" presStyleIdx="2" presStyleCnt="4"/>
      <dgm:spPr>
        <a:blipFill rotWithShape="0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EBA221F4-EE17-416A-9D17-9EE803A7186F}" type="pres">
      <dgm:prSet presAssocID="{0AA09D14-F225-4CF6-A317-4D7E5551E098}" presName="txShp" presStyleLbl="node1" presStyleIdx="2" presStyleCnt="4" custScaleX="103615" custLinFactNeighborX="1630" custLinFactNeighborY="1963">
        <dgm:presLayoutVars>
          <dgm:bulletEnabled val="1"/>
        </dgm:presLayoutVars>
      </dgm:prSet>
      <dgm:spPr/>
    </dgm:pt>
    <dgm:pt modelId="{756AE195-475E-4940-AA73-F6D7A421F2CE}" type="pres">
      <dgm:prSet presAssocID="{6D9BB8BB-BB94-43CB-A6B8-09EBB4FD1A91}" presName="spacing" presStyleCnt="0"/>
      <dgm:spPr/>
    </dgm:pt>
    <dgm:pt modelId="{3C52121E-E216-4CF3-89B1-6C8ED1DF789B}" type="pres">
      <dgm:prSet presAssocID="{3B45870D-C9CD-427D-AACD-16BC5E996812}" presName="composite" presStyleCnt="0"/>
      <dgm:spPr/>
    </dgm:pt>
    <dgm:pt modelId="{A4A366C2-FC30-45A0-8A12-F4996212E283}" type="pres">
      <dgm:prSet presAssocID="{3B45870D-C9CD-427D-AACD-16BC5E996812}" presName="imgShp" presStyleLbl="fgImgPlace1" presStyleIdx="3" presStyleCnt="4"/>
      <dgm:spPr>
        <a:blipFill rotWithShape="0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</dgm:pt>
    <dgm:pt modelId="{6953495B-4B07-4422-B9B2-4AC8E8B8F6FC}" type="pres">
      <dgm:prSet presAssocID="{3B45870D-C9CD-427D-AACD-16BC5E996812}" presName="txShp" presStyleLbl="node1" presStyleIdx="3" presStyleCnt="4" custScaleX="108891" custLinFactNeighborX="1486" custLinFactNeighborY="300">
        <dgm:presLayoutVars>
          <dgm:bulletEnabled val="1"/>
        </dgm:presLayoutVars>
      </dgm:prSet>
      <dgm:spPr/>
    </dgm:pt>
  </dgm:ptLst>
  <dgm:cxnLst>
    <dgm:cxn modelId="{AC269E11-B58A-49EC-B5A7-4FE2D6FE8F9E}" srcId="{94B9DDF5-9CE9-4607-A76A-44C2D9096F2B}" destId="{0AA09D14-F225-4CF6-A317-4D7E5551E098}" srcOrd="2" destOrd="0" parTransId="{4A2896D5-0079-41A5-8D12-3E0DEB5C124D}" sibTransId="{6D9BB8BB-BB94-43CB-A6B8-09EBB4FD1A91}"/>
    <dgm:cxn modelId="{01130014-5510-4308-82EA-EFDFAA8E8EA9}" srcId="{94B9DDF5-9CE9-4607-A76A-44C2D9096F2B}" destId="{3AD5F93A-E278-4546-8ACF-D819A63A7C94}" srcOrd="0" destOrd="0" parTransId="{FBCCCCEF-F18F-462E-8A89-7389501BBC54}" sibTransId="{3CEED01F-F99F-4A32-9F78-FD649DCE91B9}"/>
    <dgm:cxn modelId="{C133831A-A6F7-48D1-B9B6-1EF0420B4A54}" srcId="{94B9DDF5-9CE9-4607-A76A-44C2D9096F2B}" destId="{9268B418-FD80-4982-8876-E1314C4ACC58}" srcOrd="1" destOrd="0" parTransId="{4514D770-1913-4D1D-A146-048513CC868E}" sibTransId="{6B9F16D1-594D-41F9-A374-841B09EB2828}"/>
    <dgm:cxn modelId="{1D12E11A-01A8-42D2-937C-3D405B97C39A}" type="presOf" srcId="{9268B418-FD80-4982-8876-E1314C4ACC58}" destId="{A0EA73B2-FAEE-4E14-B5B1-E7B7FF30807C}" srcOrd="0" destOrd="0" presId="urn:microsoft.com/office/officeart/2005/8/layout/vList3#2"/>
    <dgm:cxn modelId="{BD15D31F-CF6E-4E18-9105-AF06C2D57BB3}" type="presOf" srcId="{3AD5F93A-E278-4546-8ACF-D819A63A7C94}" destId="{DF02C34E-D877-4FCB-BCA5-82BEB4C5D682}" srcOrd="0" destOrd="0" presId="urn:microsoft.com/office/officeart/2005/8/layout/vList3#2"/>
    <dgm:cxn modelId="{A0FDC62F-5698-4D30-88CD-AEECA9758000}" type="presOf" srcId="{94B9DDF5-9CE9-4607-A76A-44C2D9096F2B}" destId="{A0F872EB-883A-47FB-85C3-FB9377A12545}" srcOrd="0" destOrd="0" presId="urn:microsoft.com/office/officeart/2005/8/layout/vList3#2"/>
    <dgm:cxn modelId="{E40B747E-5A25-4064-B7A6-A4424ED2294F}" srcId="{94B9DDF5-9CE9-4607-A76A-44C2D9096F2B}" destId="{3B45870D-C9CD-427D-AACD-16BC5E996812}" srcOrd="3" destOrd="0" parTransId="{C0E52ABE-9835-4191-97CB-77CB9A18D4B7}" sibTransId="{6840CC49-5A6C-490E-BF99-0D0AAE97E145}"/>
    <dgm:cxn modelId="{449A5897-A0EF-4412-95A1-3D5281E8403C}" type="presOf" srcId="{0AA09D14-F225-4CF6-A317-4D7E5551E098}" destId="{EBA221F4-EE17-416A-9D17-9EE803A7186F}" srcOrd="0" destOrd="0" presId="urn:microsoft.com/office/officeart/2005/8/layout/vList3#2"/>
    <dgm:cxn modelId="{A0A28FA1-7331-4AD6-BBD7-70319650B2DD}" type="presOf" srcId="{3B45870D-C9CD-427D-AACD-16BC5E996812}" destId="{6953495B-4B07-4422-B9B2-4AC8E8B8F6FC}" srcOrd="0" destOrd="0" presId="urn:microsoft.com/office/officeart/2005/8/layout/vList3#2"/>
    <dgm:cxn modelId="{5E4EF67B-7E2A-45BC-9E6E-26057184AB99}" type="presParOf" srcId="{A0F872EB-883A-47FB-85C3-FB9377A12545}" destId="{8D8CD9C1-0C7D-413E-A6AA-21976EE90BA1}" srcOrd="0" destOrd="0" presId="urn:microsoft.com/office/officeart/2005/8/layout/vList3#2"/>
    <dgm:cxn modelId="{170041E1-617C-4697-B82E-7F0207FE0A7A}" type="presParOf" srcId="{8D8CD9C1-0C7D-413E-A6AA-21976EE90BA1}" destId="{3E3F28C9-E6C7-4FCA-9651-9EFD1DA129AB}" srcOrd="0" destOrd="0" presId="urn:microsoft.com/office/officeart/2005/8/layout/vList3#2"/>
    <dgm:cxn modelId="{84FA7FDB-3D5C-4804-AA76-7143EE4CFCD8}" type="presParOf" srcId="{8D8CD9C1-0C7D-413E-A6AA-21976EE90BA1}" destId="{DF02C34E-D877-4FCB-BCA5-82BEB4C5D682}" srcOrd="1" destOrd="0" presId="urn:microsoft.com/office/officeart/2005/8/layout/vList3#2"/>
    <dgm:cxn modelId="{3122D16E-98FC-4581-8100-B7A7622C1F3F}" type="presParOf" srcId="{A0F872EB-883A-47FB-85C3-FB9377A12545}" destId="{B5B787AF-ADD7-4354-8AF7-87F8182B8E1A}" srcOrd="1" destOrd="0" presId="urn:microsoft.com/office/officeart/2005/8/layout/vList3#2"/>
    <dgm:cxn modelId="{D4F17232-FD7C-48BA-8C95-D786EE7D0631}" type="presParOf" srcId="{A0F872EB-883A-47FB-85C3-FB9377A12545}" destId="{6B583F8E-EC2F-43DF-AA96-17E182DC06D0}" srcOrd="2" destOrd="0" presId="urn:microsoft.com/office/officeart/2005/8/layout/vList3#2"/>
    <dgm:cxn modelId="{F3C1EE61-162B-44D5-B390-C3228737B2EA}" type="presParOf" srcId="{6B583F8E-EC2F-43DF-AA96-17E182DC06D0}" destId="{2DF805FB-1BB6-4048-BB40-860ACFD82FB3}" srcOrd="0" destOrd="0" presId="urn:microsoft.com/office/officeart/2005/8/layout/vList3#2"/>
    <dgm:cxn modelId="{A34FA89D-0AB5-4D24-8914-DCD025971BD4}" type="presParOf" srcId="{6B583F8E-EC2F-43DF-AA96-17E182DC06D0}" destId="{A0EA73B2-FAEE-4E14-B5B1-E7B7FF30807C}" srcOrd="1" destOrd="0" presId="urn:microsoft.com/office/officeart/2005/8/layout/vList3#2"/>
    <dgm:cxn modelId="{2FB700E2-8A29-4C20-850B-8BB7C940C76D}" type="presParOf" srcId="{A0F872EB-883A-47FB-85C3-FB9377A12545}" destId="{04D84A22-5AF3-4A80-B403-6AEA6F6F0F17}" srcOrd="3" destOrd="0" presId="urn:microsoft.com/office/officeart/2005/8/layout/vList3#2"/>
    <dgm:cxn modelId="{ABE0DD8B-62EE-4ED4-9124-79300D10192C}" type="presParOf" srcId="{A0F872EB-883A-47FB-85C3-FB9377A12545}" destId="{96942BB2-D8AA-432C-973B-13D2312514EA}" srcOrd="4" destOrd="0" presId="urn:microsoft.com/office/officeart/2005/8/layout/vList3#2"/>
    <dgm:cxn modelId="{3645B84C-EAD0-47DC-A6B1-7480CA4E2046}" type="presParOf" srcId="{96942BB2-D8AA-432C-973B-13D2312514EA}" destId="{89B032CB-9BE6-4BA9-B46B-EB185F32EE8E}" srcOrd="0" destOrd="0" presId="urn:microsoft.com/office/officeart/2005/8/layout/vList3#2"/>
    <dgm:cxn modelId="{9EF27DE3-DC67-4D8B-A549-E6BFAAFCA126}" type="presParOf" srcId="{96942BB2-D8AA-432C-973B-13D2312514EA}" destId="{EBA221F4-EE17-416A-9D17-9EE803A7186F}" srcOrd="1" destOrd="0" presId="urn:microsoft.com/office/officeart/2005/8/layout/vList3#2"/>
    <dgm:cxn modelId="{BF379318-9F45-4314-BD4D-0518BCFD82D2}" type="presParOf" srcId="{A0F872EB-883A-47FB-85C3-FB9377A12545}" destId="{756AE195-475E-4940-AA73-F6D7A421F2CE}" srcOrd="5" destOrd="0" presId="urn:microsoft.com/office/officeart/2005/8/layout/vList3#2"/>
    <dgm:cxn modelId="{A4E58CC3-C4F9-45D3-A26C-95525164A883}" type="presParOf" srcId="{A0F872EB-883A-47FB-85C3-FB9377A12545}" destId="{3C52121E-E216-4CF3-89B1-6C8ED1DF789B}" srcOrd="6" destOrd="0" presId="urn:microsoft.com/office/officeart/2005/8/layout/vList3#2"/>
    <dgm:cxn modelId="{C5010B64-2B93-4DE6-9C01-0B7FB278E455}" type="presParOf" srcId="{3C52121E-E216-4CF3-89B1-6C8ED1DF789B}" destId="{A4A366C2-FC30-45A0-8A12-F4996212E283}" srcOrd="0" destOrd="0" presId="urn:microsoft.com/office/officeart/2005/8/layout/vList3#2"/>
    <dgm:cxn modelId="{4CF3A7CD-8C2B-419A-94DE-2A02AC5AD0BA}" type="presParOf" srcId="{3C52121E-E216-4CF3-89B1-6C8ED1DF789B}" destId="{6953495B-4B07-4422-B9B2-4AC8E8B8F6FC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2D73D8-79F3-45B1-823B-4BDD75FE77BC}">
      <dsp:nvSpPr>
        <dsp:cNvPr id="0" name=""/>
        <dsp:cNvSpPr/>
      </dsp:nvSpPr>
      <dsp:spPr>
        <a:xfrm>
          <a:off x="6306" y="145458"/>
          <a:ext cx="1867199" cy="1867199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6851" t="-3924" r="-29766" b="1968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E31E67-822E-4FE4-BDC9-297516A1BEE0}">
      <dsp:nvSpPr>
        <dsp:cNvPr id="0" name=""/>
        <dsp:cNvSpPr/>
      </dsp:nvSpPr>
      <dsp:spPr>
        <a:xfrm>
          <a:off x="787693" y="1514638"/>
          <a:ext cx="1884751" cy="149230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800000"/>
              </a:solidFill>
            </a:rPr>
            <a:t>✔</a:t>
          </a:r>
          <a:r>
            <a:rPr lang="ru-RU" sz="1600" kern="1200" dirty="0">
              <a:solidFill>
                <a:srgbClr val="002060"/>
              </a:solidFill>
            </a:rPr>
            <a:t> </a:t>
          </a:r>
          <a:r>
            <a:rPr lang="ru-RU" sz="1600" b="1" kern="1200" dirty="0">
              <a:solidFill>
                <a:srgbClr val="002060"/>
              </a:solidFill>
            </a:rPr>
            <a:t>ИП Струкова Наталья Владимировна</a:t>
          </a:r>
          <a:endParaRPr lang="ru-RU" sz="1600" b="1" kern="1200" dirty="0"/>
        </a:p>
      </dsp:txBody>
      <dsp:txXfrm>
        <a:off x="831401" y="1558346"/>
        <a:ext cx="1797335" cy="1404887"/>
      </dsp:txXfrm>
    </dsp:sp>
    <dsp:sp modelId="{8DAFAF84-5C97-4693-9493-0BC0B39629D9}">
      <dsp:nvSpPr>
        <dsp:cNvPr id="0" name=""/>
        <dsp:cNvSpPr/>
      </dsp:nvSpPr>
      <dsp:spPr>
        <a:xfrm rot="109891">
          <a:off x="2149756" y="901191"/>
          <a:ext cx="486397" cy="4486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kern="1200"/>
        </a:p>
      </dsp:txBody>
      <dsp:txXfrm>
        <a:off x="2149790" y="988772"/>
        <a:ext cx="351798" cy="269198"/>
      </dsp:txXfrm>
    </dsp:sp>
    <dsp:sp modelId="{4AFCD717-FF98-4EC6-A500-FF8470F6F8CF}">
      <dsp:nvSpPr>
        <dsp:cNvPr id="0" name=""/>
        <dsp:cNvSpPr/>
      </dsp:nvSpPr>
      <dsp:spPr>
        <a:xfrm>
          <a:off x="2862933" y="308329"/>
          <a:ext cx="1793146" cy="1721782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474" t="-14488" r="-35076" b="-1721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12C26D-BDED-43FA-9F33-8E25DBCD2268}">
      <dsp:nvSpPr>
        <dsp:cNvPr id="0" name=""/>
        <dsp:cNvSpPr/>
      </dsp:nvSpPr>
      <dsp:spPr>
        <a:xfrm>
          <a:off x="3206797" y="1374696"/>
          <a:ext cx="2360588" cy="166171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800000"/>
              </a:solidFill>
            </a:rPr>
            <a:t>✔</a:t>
          </a:r>
          <a:r>
            <a:rPr lang="ru-RU" sz="1600" b="1" kern="1200" dirty="0">
              <a:solidFill>
                <a:srgbClr val="002060"/>
              </a:solidFill>
            </a:rPr>
            <a:t> ООО «ДомСтрой» (генеральный директор Александр Иванович Сафонов) </a:t>
          </a:r>
          <a:endParaRPr lang="ru-RU" sz="1600" b="1" kern="1200" dirty="0"/>
        </a:p>
      </dsp:txBody>
      <dsp:txXfrm>
        <a:off x="3255467" y="1423366"/>
        <a:ext cx="2263248" cy="1564374"/>
      </dsp:txXfrm>
    </dsp:sp>
    <dsp:sp modelId="{07D694B4-55E6-4C1A-B9A3-C1C16FF5AD7F}">
      <dsp:nvSpPr>
        <dsp:cNvPr id="0" name=""/>
        <dsp:cNvSpPr/>
      </dsp:nvSpPr>
      <dsp:spPr>
        <a:xfrm rot="34827">
          <a:off x="5083389" y="961096"/>
          <a:ext cx="551745" cy="4486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kern="1200"/>
        </a:p>
      </dsp:txBody>
      <dsp:txXfrm>
        <a:off x="5083392" y="1050146"/>
        <a:ext cx="417146" cy="269198"/>
      </dsp:txXfrm>
    </dsp:sp>
    <dsp:sp modelId="{B96B9A7C-5772-4884-9406-AE343A6FEC92}">
      <dsp:nvSpPr>
        <dsp:cNvPr id="0" name=""/>
        <dsp:cNvSpPr/>
      </dsp:nvSpPr>
      <dsp:spPr>
        <a:xfrm>
          <a:off x="5995475" y="267731"/>
          <a:ext cx="1867199" cy="1867199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83" t="-1967" r="-42917" b="1967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B1776C-C6B7-48D7-8D61-8C057F1E4756}">
      <dsp:nvSpPr>
        <dsp:cNvPr id="0" name=""/>
        <dsp:cNvSpPr/>
      </dsp:nvSpPr>
      <dsp:spPr>
        <a:xfrm>
          <a:off x="6479707" y="1516309"/>
          <a:ext cx="2127506" cy="149062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800000"/>
              </a:solidFill>
            </a:rPr>
            <a:t>✔</a:t>
          </a:r>
          <a:r>
            <a:rPr lang="ru-RU" sz="1600" b="1" kern="1200" dirty="0">
              <a:solidFill>
                <a:srgbClr val="002060"/>
              </a:solidFill>
            </a:rPr>
            <a:t>Администрация  муниципального образования город Липки</a:t>
          </a:r>
          <a:endParaRPr lang="ru-RU" sz="1600" b="1" kern="1200" dirty="0"/>
        </a:p>
      </dsp:txBody>
      <dsp:txXfrm>
        <a:off x="6523366" y="1559968"/>
        <a:ext cx="2040188" cy="1403304"/>
      </dsp:txXfrm>
    </dsp:sp>
    <dsp:sp modelId="{D240E822-3A5E-4425-AD36-E83F551E9A6D}">
      <dsp:nvSpPr>
        <dsp:cNvPr id="0" name=""/>
        <dsp:cNvSpPr/>
      </dsp:nvSpPr>
      <dsp:spPr>
        <a:xfrm rot="21593602">
          <a:off x="8179955" y="974206"/>
          <a:ext cx="501376" cy="4486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900" kern="1200"/>
        </a:p>
      </dsp:txBody>
      <dsp:txXfrm>
        <a:off x="8179955" y="1064063"/>
        <a:ext cx="366777" cy="269198"/>
      </dsp:txXfrm>
    </dsp:sp>
    <dsp:sp modelId="{A1D1434F-BBB5-43BA-82CC-BAB57DF8D735}">
      <dsp:nvSpPr>
        <dsp:cNvPr id="0" name=""/>
        <dsp:cNvSpPr/>
      </dsp:nvSpPr>
      <dsp:spPr>
        <a:xfrm>
          <a:off x="8944519" y="298241"/>
          <a:ext cx="2149240" cy="1794677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415" t="-6486" r="-34442" b="968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C066B5-A0DA-4119-8791-E05B2F527277}">
      <dsp:nvSpPr>
        <dsp:cNvPr id="0" name=""/>
        <dsp:cNvSpPr/>
      </dsp:nvSpPr>
      <dsp:spPr>
        <a:xfrm>
          <a:off x="9422626" y="1538940"/>
          <a:ext cx="1954323" cy="149241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800000"/>
              </a:solidFill>
            </a:rPr>
            <a:t>✔</a:t>
          </a:r>
          <a:r>
            <a:rPr lang="ru-RU" sz="1800" b="1" kern="1200" dirty="0">
              <a:solidFill>
                <a:srgbClr val="002060"/>
              </a:solidFill>
            </a:rPr>
            <a:t> Родители обучающихся</a:t>
          </a:r>
          <a:endParaRPr lang="ru-RU" sz="1800" b="1" kern="1200" dirty="0"/>
        </a:p>
      </dsp:txBody>
      <dsp:txXfrm>
        <a:off x="9466337" y="1582651"/>
        <a:ext cx="1866901" cy="14049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3B4273-1A6A-4E4A-8849-4112088DF98F}">
      <dsp:nvSpPr>
        <dsp:cNvPr id="0" name=""/>
        <dsp:cNvSpPr/>
      </dsp:nvSpPr>
      <dsp:spPr>
        <a:xfrm>
          <a:off x="997268" y="-249550"/>
          <a:ext cx="1630284" cy="112950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49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030350" y="-216468"/>
        <a:ext cx="1564120" cy="1063342"/>
      </dsp:txXfrm>
    </dsp:sp>
    <dsp:sp modelId="{CB3C3F8A-0D99-4B95-A2AC-B0992DF06F70}">
      <dsp:nvSpPr>
        <dsp:cNvPr id="0" name=""/>
        <dsp:cNvSpPr/>
      </dsp:nvSpPr>
      <dsp:spPr>
        <a:xfrm rot="3600000">
          <a:off x="2063046" y="1148541"/>
          <a:ext cx="598040" cy="237383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134261" y="1196018"/>
        <a:ext cx="455610" cy="142429"/>
      </dsp:txXfrm>
    </dsp:sp>
    <dsp:sp modelId="{E31A7E2E-8DFC-40A5-931D-C81F991964C6}">
      <dsp:nvSpPr>
        <dsp:cNvPr id="0" name=""/>
        <dsp:cNvSpPr/>
      </dsp:nvSpPr>
      <dsp:spPr>
        <a:xfrm>
          <a:off x="2187600" y="1654511"/>
          <a:ext cx="1490078" cy="120196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2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222804" y="1689715"/>
        <a:ext cx="1419670" cy="1131561"/>
      </dsp:txXfrm>
    </dsp:sp>
    <dsp:sp modelId="{421480D3-45E6-49C3-AF87-97BEB00B6310}">
      <dsp:nvSpPr>
        <dsp:cNvPr id="0" name=""/>
        <dsp:cNvSpPr/>
      </dsp:nvSpPr>
      <dsp:spPr>
        <a:xfrm rot="10800000">
          <a:off x="1514805" y="2136803"/>
          <a:ext cx="598040" cy="237383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 rot="10800000">
        <a:off x="1586020" y="2184280"/>
        <a:ext cx="455610" cy="142429"/>
      </dsp:txXfrm>
    </dsp:sp>
    <dsp:sp modelId="{DCF0810A-698E-4224-BCA9-06494010C4BA}">
      <dsp:nvSpPr>
        <dsp:cNvPr id="0" name=""/>
        <dsp:cNvSpPr/>
      </dsp:nvSpPr>
      <dsp:spPr>
        <a:xfrm>
          <a:off x="-55685" y="1641302"/>
          <a:ext cx="1495735" cy="122838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3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-19707" y="1677280"/>
        <a:ext cx="1423779" cy="1156430"/>
      </dsp:txXfrm>
    </dsp:sp>
    <dsp:sp modelId="{0AB1A625-9790-4241-82A9-5C616C0A0B71}">
      <dsp:nvSpPr>
        <dsp:cNvPr id="0" name=""/>
        <dsp:cNvSpPr/>
      </dsp:nvSpPr>
      <dsp:spPr>
        <a:xfrm rot="18000000">
          <a:off x="967548" y="1141937"/>
          <a:ext cx="598040" cy="237383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038763" y="1189414"/>
        <a:ext cx="455610" cy="1424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3B4273-1A6A-4E4A-8849-4112088DF98F}">
      <dsp:nvSpPr>
        <dsp:cNvPr id="0" name=""/>
        <dsp:cNvSpPr/>
      </dsp:nvSpPr>
      <dsp:spPr>
        <a:xfrm>
          <a:off x="978278" y="-289201"/>
          <a:ext cx="1798455" cy="125816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400" b="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015128" y="-252351"/>
        <a:ext cx="1724755" cy="1184466"/>
      </dsp:txXfrm>
    </dsp:sp>
    <dsp:sp modelId="{CB3C3F8A-0D99-4B95-A2AC-B0992DF06F70}">
      <dsp:nvSpPr>
        <dsp:cNvPr id="0" name=""/>
        <dsp:cNvSpPr/>
      </dsp:nvSpPr>
      <dsp:spPr>
        <a:xfrm rot="3593909">
          <a:off x="2169872" y="1201307"/>
          <a:ext cx="555451" cy="243948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243056" y="1250097"/>
        <a:ext cx="409083" cy="146368"/>
      </dsp:txXfrm>
    </dsp:sp>
    <dsp:sp modelId="{E31A7E2E-8DFC-40A5-931D-C81F991964C6}">
      <dsp:nvSpPr>
        <dsp:cNvPr id="0" name=""/>
        <dsp:cNvSpPr/>
      </dsp:nvSpPr>
      <dsp:spPr>
        <a:xfrm>
          <a:off x="2201440" y="1677598"/>
          <a:ext cx="1654317" cy="129580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6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239393" y="1715551"/>
        <a:ext cx="1578411" cy="1219898"/>
      </dsp:txXfrm>
    </dsp:sp>
    <dsp:sp modelId="{421480D3-45E6-49C3-AF87-97BEB00B6310}">
      <dsp:nvSpPr>
        <dsp:cNvPr id="0" name=""/>
        <dsp:cNvSpPr/>
      </dsp:nvSpPr>
      <dsp:spPr>
        <a:xfrm rot="10787855">
          <a:off x="1576559" y="2207675"/>
          <a:ext cx="555451" cy="243948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 rot="10800000">
        <a:off x="1649743" y="2256465"/>
        <a:ext cx="409083" cy="146368"/>
      </dsp:txXfrm>
    </dsp:sp>
    <dsp:sp modelId="{DCF0810A-698E-4224-BCA9-06494010C4BA}">
      <dsp:nvSpPr>
        <dsp:cNvPr id="0" name=""/>
        <dsp:cNvSpPr/>
      </dsp:nvSpPr>
      <dsp:spPr>
        <a:xfrm>
          <a:off x="-54305" y="1691015"/>
          <a:ext cx="1561435" cy="128523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6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-16662" y="1728658"/>
        <a:ext cx="1486149" cy="1209951"/>
      </dsp:txXfrm>
    </dsp:sp>
    <dsp:sp modelId="{0AB1A625-9790-4241-82A9-5C616C0A0B71}">
      <dsp:nvSpPr>
        <dsp:cNvPr id="0" name=""/>
        <dsp:cNvSpPr/>
      </dsp:nvSpPr>
      <dsp:spPr>
        <a:xfrm rot="18000000">
          <a:off x="1028140" y="1208016"/>
          <a:ext cx="555451" cy="243948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101324" y="1256806"/>
        <a:ext cx="409083" cy="1463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D2140F-5401-48B4-AFF6-7BBB7E25FD4A}">
      <dsp:nvSpPr>
        <dsp:cNvPr id="0" name=""/>
        <dsp:cNvSpPr/>
      </dsp:nvSpPr>
      <dsp:spPr>
        <a:xfrm>
          <a:off x="0" y="708089"/>
          <a:ext cx="1518402" cy="1046179"/>
        </a:xfrm>
        <a:prstGeom prst="round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F1B6E9-A601-4F4B-85C3-6A30339B204F}">
      <dsp:nvSpPr>
        <dsp:cNvPr id="0" name=""/>
        <dsp:cNvSpPr/>
      </dsp:nvSpPr>
      <dsp:spPr>
        <a:xfrm>
          <a:off x="1801" y="1754268"/>
          <a:ext cx="1518402" cy="563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Туя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1500 руб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(8 штук)</a:t>
          </a:r>
        </a:p>
      </dsp:txBody>
      <dsp:txXfrm>
        <a:off x="1801" y="1754268"/>
        <a:ext cx="1518402" cy="563327"/>
      </dsp:txXfrm>
    </dsp:sp>
    <dsp:sp modelId="{EB0D2DF1-3ED7-4227-BD1B-99D9B765FB6B}">
      <dsp:nvSpPr>
        <dsp:cNvPr id="0" name=""/>
        <dsp:cNvSpPr/>
      </dsp:nvSpPr>
      <dsp:spPr>
        <a:xfrm>
          <a:off x="1828845" y="708089"/>
          <a:ext cx="1518402" cy="1046179"/>
        </a:xfrm>
        <a:prstGeom prst="roundRect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EC0B3E-3562-4B6B-B4BD-24188C8F1EF0}">
      <dsp:nvSpPr>
        <dsp:cNvPr id="0" name=""/>
        <dsp:cNvSpPr/>
      </dsp:nvSpPr>
      <dsp:spPr>
        <a:xfrm>
          <a:off x="1672107" y="1754268"/>
          <a:ext cx="1831876" cy="563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Можжевельник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560 руб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(6 штуки)</a:t>
          </a:r>
        </a:p>
      </dsp:txBody>
      <dsp:txXfrm>
        <a:off x="1672107" y="1754268"/>
        <a:ext cx="1831876" cy="563327"/>
      </dsp:txXfrm>
    </dsp:sp>
    <dsp:sp modelId="{3EC92C2A-51B4-45F0-9A71-49F36D9E3F9C}">
      <dsp:nvSpPr>
        <dsp:cNvPr id="0" name=""/>
        <dsp:cNvSpPr/>
      </dsp:nvSpPr>
      <dsp:spPr>
        <a:xfrm>
          <a:off x="3655888" y="708089"/>
          <a:ext cx="1518402" cy="1046179"/>
        </a:xfrm>
        <a:prstGeom prst="roundRect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AF18D8-B4F8-4BB8-AF30-F157ACDF6883}">
      <dsp:nvSpPr>
        <dsp:cNvPr id="0" name=""/>
        <dsp:cNvSpPr/>
      </dsp:nvSpPr>
      <dsp:spPr>
        <a:xfrm>
          <a:off x="3655888" y="1754268"/>
          <a:ext cx="1518402" cy="563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Падуб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500 руб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(4 штуки)</a:t>
          </a:r>
        </a:p>
      </dsp:txBody>
      <dsp:txXfrm>
        <a:off x="3655888" y="1754268"/>
        <a:ext cx="1518402" cy="563327"/>
      </dsp:txXfrm>
    </dsp:sp>
    <dsp:sp modelId="{85848850-B0F9-40FD-AA27-AE1883FB3F9C}">
      <dsp:nvSpPr>
        <dsp:cNvPr id="0" name=""/>
        <dsp:cNvSpPr/>
      </dsp:nvSpPr>
      <dsp:spPr>
        <a:xfrm>
          <a:off x="5326194" y="708089"/>
          <a:ext cx="1518402" cy="1046179"/>
        </a:xfrm>
        <a:prstGeom prst="roundRect">
          <a:avLst/>
        </a:prstGeom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3C2258-4154-404F-82A8-FC220CF84E32}">
      <dsp:nvSpPr>
        <dsp:cNvPr id="0" name=""/>
        <dsp:cNvSpPr/>
      </dsp:nvSpPr>
      <dsp:spPr>
        <a:xfrm>
          <a:off x="5326194" y="1754268"/>
          <a:ext cx="1518402" cy="563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Самшит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500 руб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(4 штуки)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5326194" y="1754268"/>
        <a:ext cx="1518402" cy="563327"/>
      </dsp:txXfrm>
    </dsp:sp>
    <dsp:sp modelId="{C58DE2DE-9DEE-42B7-B5C1-47D752E76987}">
      <dsp:nvSpPr>
        <dsp:cNvPr id="0" name=""/>
        <dsp:cNvSpPr/>
      </dsp:nvSpPr>
      <dsp:spPr>
        <a:xfrm>
          <a:off x="6996500" y="708089"/>
          <a:ext cx="1518402" cy="1046179"/>
        </a:xfrm>
        <a:prstGeom prst="roundRect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74E4A6-D8A2-4B82-B368-94B59A4E7FBE}">
      <dsp:nvSpPr>
        <dsp:cNvPr id="0" name=""/>
        <dsp:cNvSpPr/>
      </dsp:nvSpPr>
      <dsp:spPr>
        <a:xfrm>
          <a:off x="6996500" y="1754268"/>
          <a:ext cx="1518402" cy="563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Барбарис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550 руб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(2 штуки)</a:t>
          </a:r>
        </a:p>
      </dsp:txBody>
      <dsp:txXfrm>
        <a:off x="6996500" y="1754268"/>
        <a:ext cx="1518402" cy="563327"/>
      </dsp:txXfrm>
    </dsp:sp>
    <dsp:sp modelId="{69A57A92-96C3-444A-A8A3-4BCA0E7535EA}">
      <dsp:nvSpPr>
        <dsp:cNvPr id="0" name=""/>
        <dsp:cNvSpPr/>
      </dsp:nvSpPr>
      <dsp:spPr>
        <a:xfrm>
          <a:off x="8647173" y="708089"/>
          <a:ext cx="1518402" cy="1046179"/>
        </a:xfrm>
        <a:prstGeom prst="roundRect">
          <a:avLst/>
        </a:prstGeom>
        <a:blipFill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699B19-C0E8-47BE-8EFF-0E35BBD8CBBB}">
      <dsp:nvSpPr>
        <dsp:cNvPr id="0" name=""/>
        <dsp:cNvSpPr/>
      </dsp:nvSpPr>
      <dsp:spPr>
        <a:xfrm>
          <a:off x="8666806" y="1754268"/>
          <a:ext cx="1518402" cy="563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Юкка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(Имеются в наличии)</a:t>
          </a:r>
        </a:p>
      </dsp:txBody>
      <dsp:txXfrm>
        <a:off x="8666806" y="1754268"/>
        <a:ext cx="1518402" cy="563327"/>
      </dsp:txXfrm>
    </dsp:sp>
    <dsp:sp modelId="{445660F2-C08D-4B81-88DB-DC50085E92E9}">
      <dsp:nvSpPr>
        <dsp:cNvPr id="0" name=""/>
        <dsp:cNvSpPr/>
      </dsp:nvSpPr>
      <dsp:spPr>
        <a:xfrm>
          <a:off x="10357838" y="697460"/>
          <a:ext cx="1518402" cy="1046179"/>
        </a:xfrm>
        <a:prstGeom prst="roundRect">
          <a:avLst/>
        </a:prstGeom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00BCA1-A42A-4998-BB16-20F290B4A7F6}">
      <dsp:nvSpPr>
        <dsp:cNvPr id="0" name=""/>
        <dsp:cNvSpPr/>
      </dsp:nvSpPr>
      <dsp:spPr>
        <a:xfrm>
          <a:off x="10012280" y="1787651"/>
          <a:ext cx="2155037" cy="5633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Лапчатка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470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руб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(1 штука)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012280" y="1787651"/>
        <a:ext cx="2155037" cy="56332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125D3B-15D1-4B7E-B689-677FCCCFD96C}">
      <dsp:nvSpPr>
        <dsp:cNvPr id="0" name=""/>
        <dsp:cNvSpPr/>
      </dsp:nvSpPr>
      <dsp:spPr>
        <a:xfrm>
          <a:off x="7345" y="1050663"/>
          <a:ext cx="1677095" cy="1155519"/>
        </a:xfrm>
        <a:prstGeom prst="round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028A96-A1B9-40FB-A89E-E671EB0A5279}">
      <dsp:nvSpPr>
        <dsp:cNvPr id="0" name=""/>
        <dsp:cNvSpPr/>
      </dsp:nvSpPr>
      <dsp:spPr>
        <a:xfrm>
          <a:off x="7345" y="2206182"/>
          <a:ext cx="1677095" cy="6222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Форзиция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500 руб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(2 штуки)</a:t>
          </a:r>
        </a:p>
      </dsp:txBody>
      <dsp:txXfrm>
        <a:off x="7345" y="2206182"/>
        <a:ext cx="1677095" cy="622202"/>
      </dsp:txXfrm>
    </dsp:sp>
    <dsp:sp modelId="{EFB19120-011D-431E-9DCE-10C624008A28}">
      <dsp:nvSpPr>
        <dsp:cNvPr id="0" name=""/>
        <dsp:cNvSpPr/>
      </dsp:nvSpPr>
      <dsp:spPr>
        <a:xfrm>
          <a:off x="1852221" y="1050663"/>
          <a:ext cx="1677095" cy="1155519"/>
        </a:xfrm>
        <a:prstGeom prst="roundRect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EE17D1-BBF1-4915-94B7-B037C22FF6C2}">
      <dsp:nvSpPr>
        <dsp:cNvPr id="0" name=""/>
        <dsp:cNvSpPr/>
      </dsp:nvSpPr>
      <dsp:spPr>
        <a:xfrm>
          <a:off x="1852221" y="2206182"/>
          <a:ext cx="1677095" cy="6222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Хоста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(Имеются в наличии)</a:t>
          </a:r>
        </a:p>
      </dsp:txBody>
      <dsp:txXfrm>
        <a:off x="1852221" y="2206182"/>
        <a:ext cx="1677095" cy="622202"/>
      </dsp:txXfrm>
    </dsp:sp>
    <dsp:sp modelId="{1FF88852-A897-4CC6-8AF8-4C536D67F03A}">
      <dsp:nvSpPr>
        <dsp:cNvPr id="0" name=""/>
        <dsp:cNvSpPr/>
      </dsp:nvSpPr>
      <dsp:spPr>
        <a:xfrm>
          <a:off x="3907707" y="1047611"/>
          <a:ext cx="1677095" cy="1155519"/>
        </a:xfrm>
        <a:prstGeom prst="roundRect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9CDEB9-088D-420F-8FF9-CB97D0A07B28}">
      <dsp:nvSpPr>
        <dsp:cNvPr id="0" name=""/>
        <dsp:cNvSpPr/>
      </dsp:nvSpPr>
      <dsp:spPr>
        <a:xfrm>
          <a:off x="3697097" y="2148028"/>
          <a:ext cx="2122834" cy="1369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Папоротник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(Имеются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 наличии)</a:t>
          </a:r>
        </a:p>
      </dsp:txBody>
      <dsp:txXfrm>
        <a:off x="3697097" y="2148028"/>
        <a:ext cx="2122834" cy="1369505"/>
      </dsp:txXfrm>
    </dsp:sp>
    <dsp:sp modelId="{068907EA-10D9-45A1-BFAE-1F8D271A5F04}">
      <dsp:nvSpPr>
        <dsp:cNvPr id="0" name=""/>
        <dsp:cNvSpPr/>
      </dsp:nvSpPr>
      <dsp:spPr>
        <a:xfrm>
          <a:off x="6033085" y="1050663"/>
          <a:ext cx="1677095" cy="1155519"/>
        </a:xfrm>
        <a:prstGeom prst="roundRect">
          <a:avLst/>
        </a:prstGeom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E1DC4B-F0AB-4D08-86B0-F759391B9481}">
      <dsp:nvSpPr>
        <dsp:cNvPr id="0" name=""/>
        <dsp:cNvSpPr/>
      </dsp:nvSpPr>
      <dsp:spPr>
        <a:xfrm>
          <a:off x="6000290" y="2105510"/>
          <a:ext cx="1767843" cy="6222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Роза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(Имеются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в наличии)</a:t>
          </a:r>
        </a:p>
      </dsp:txBody>
      <dsp:txXfrm>
        <a:off x="6000290" y="2105510"/>
        <a:ext cx="1767843" cy="622202"/>
      </dsp:txXfrm>
    </dsp:sp>
    <dsp:sp modelId="{5870CC74-C586-4239-860E-1E93F9BB4AC1}">
      <dsp:nvSpPr>
        <dsp:cNvPr id="0" name=""/>
        <dsp:cNvSpPr/>
      </dsp:nvSpPr>
      <dsp:spPr>
        <a:xfrm>
          <a:off x="8004783" y="1050663"/>
          <a:ext cx="1677095" cy="1155519"/>
        </a:xfrm>
        <a:prstGeom prst="roundRect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385D3C-99C6-4F8B-90FF-BB84B0751E31}">
      <dsp:nvSpPr>
        <dsp:cNvPr id="0" name=""/>
        <dsp:cNvSpPr/>
      </dsp:nvSpPr>
      <dsp:spPr>
        <a:xfrm>
          <a:off x="7924224" y="2130678"/>
          <a:ext cx="1839992" cy="6222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Гортензия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550 </a:t>
          </a:r>
          <a:r>
            <a:rPr lang="ru-RU" sz="16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руб</a:t>
          </a:r>
          <a:endParaRPr lang="ru-RU" sz="16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(4 штуки)</a:t>
          </a:r>
        </a:p>
      </dsp:txBody>
      <dsp:txXfrm>
        <a:off x="7924224" y="2130678"/>
        <a:ext cx="1839992" cy="622202"/>
      </dsp:txXfrm>
    </dsp:sp>
    <dsp:sp modelId="{76A03583-872D-42B1-8BFB-0A95D4276FD4}">
      <dsp:nvSpPr>
        <dsp:cNvPr id="0" name=""/>
        <dsp:cNvSpPr/>
      </dsp:nvSpPr>
      <dsp:spPr>
        <a:xfrm>
          <a:off x="9914018" y="1004662"/>
          <a:ext cx="1709463" cy="1257482"/>
        </a:xfrm>
        <a:prstGeom prst="roundRect">
          <a:avLst/>
        </a:prstGeom>
        <a:blipFill dpi="0" rotWithShape="1"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0E02D6-4626-4B6A-86A0-AEBBDD010164}">
      <dsp:nvSpPr>
        <dsp:cNvPr id="0" name=""/>
        <dsp:cNvSpPr/>
      </dsp:nvSpPr>
      <dsp:spPr>
        <a:xfrm>
          <a:off x="9955844" y="2112030"/>
          <a:ext cx="1677095" cy="6222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Забор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4500 </a:t>
          </a:r>
          <a:r>
            <a:rPr lang="ru-RU" sz="16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руб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(16 штук)</a:t>
          </a:r>
        </a:p>
      </dsp:txBody>
      <dsp:txXfrm>
        <a:off x="9955844" y="2112030"/>
        <a:ext cx="1677095" cy="62220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02C34E-D877-4FCB-BCA5-82BEB4C5D682}">
      <dsp:nvSpPr>
        <dsp:cNvPr id="0" name=""/>
        <dsp:cNvSpPr/>
      </dsp:nvSpPr>
      <dsp:spPr>
        <a:xfrm rot="10800000">
          <a:off x="738583" y="26639"/>
          <a:ext cx="3138439" cy="877103"/>
        </a:xfrm>
        <a:prstGeom prst="homePlate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306687" tIns="45720" rIns="85344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Фадеева Дарья Алексеевна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0" kern="1200" dirty="0"/>
            <a:t>Автор проекта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0" kern="1200" dirty="0"/>
            <a:t>Ученица «Липковской СОШ № 2»</a:t>
          </a:r>
        </a:p>
      </dsp:txBody>
      <dsp:txXfrm rot="10800000">
        <a:off x="957859" y="26639"/>
        <a:ext cx="2919163" cy="877103"/>
      </dsp:txXfrm>
    </dsp:sp>
    <dsp:sp modelId="{3E3F28C9-E6C7-4FCA-9651-9EFD1DA129AB}">
      <dsp:nvSpPr>
        <dsp:cNvPr id="0" name=""/>
        <dsp:cNvSpPr/>
      </dsp:nvSpPr>
      <dsp:spPr>
        <a:xfrm>
          <a:off x="318839" y="0"/>
          <a:ext cx="853137" cy="877972"/>
        </a:xfrm>
        <a:prstGeom prst="ellipse">
          <a:avLst/>
        </a:prstGeom>
        <a:blipFill rotWithShape="0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18D9FDF-75C1-4633-9FC8-1267FCEB04B3}">
      <dsp:nvSpPr>
        <dsp:cNvPr id="0" name=""/>
        <dsp:cNvSpPr/>
      </dsp:nvSpPr>
      <dsp:spPr>
        <a:xfrm rot="10800000">
          <a:off x="673899" y="1087100"/>
          <a:ext cx="3245916" cy="1059283"/>
        </a:xfrm>
        <a:prstGeom prst="homePlate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306687" tIns="45720" rIns="85344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Капустникова Гульнара Вячеславовна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Руководитель проекта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Учитель технологии и изобразительного искусства «Липковской СОШ № 2»</a:t>
          </a:r>
        </a:p>
      </dsp:txBody>
      <dsp:txXfrm rot="10800000">
        <a:off x="938720" y="1087100"/>
        <a:ext cx="2981095" cy="1059283"/>
      </dsp:txXfrm>
    </dsp:sp>
    <dsp:sp modelId="{963BA428-2AC0-4B73-ADA6-F4270289AEE2}">
      <dsp:nvSpPr>
        <dsp:cNvPr id="0" name=""/>
        <dsp:cNvSpPr/>
      </dsp:nvSpPr>
      <dsp:spPr>
        <a:xfrm>
          <a:off x="325365" y="1140903"/>
          <a:ext cx="882938" cy="900853"/>
        </a:xfrm>
        <a:prstGeom prst="ellipse">
          <a:avLst/>
        </a:prstGeom>
        <a:blipFill rotWithShape="0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BA221F4-EE17-416A-9D17-9EE803A7186F}">
      <dsp:nvSpPr>
        <dsp:cNvPr id="0" name=""/>
        <dsp:cNvSpPr/>
      </dsp:nvSpPr>
      <dsp:spPr>
        <a:xfrm rot="10800000">
          <a:off x="721083" y="2353990"/>
          <a:ext cx="3187234" cy="924110"/>
        </a:xfrm>
        <a:prstGeom prst="homePlate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306687" tIns="45720" rIns="85344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2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Фадеева Валерия Александровна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Родитель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Учитель начальных классов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«Липковской СОШ № 2»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700" kern="1200" dirty="0"/>
        </a:p>
      </dsp:txBody>
      <dsp:txXfrm rot="10800000">
        <a:off x="952110" y="2353990"/>
        <a:ext cx="2956207" cy="924110"/>
      </dsp:txXfrm>
    </dsp:sp>
    <dsp:sp modelId="{89B032CB-9BE6-4BA9-B46B-EB185F32EE8E}">
      <dsp:nvSpPr>
        <dsp:cNvPr id="0" name=""/>
        <dsp:cNvSpPr/>
      </dsp:nvSpPr>
      <dsp:spPr>
        <a:xfrm>
          <a:off x="352448" y="2334732"/>
          <a:ext cx="895630" cy="922636"/>
        </a:xfrm>
        <a:prstGeom prst="ellipse">
          <a:avLst/>
        </a:prstGeom>
        <a:blipFill rotWithShape="0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4FABA27-2AAA-4E36-BEFF-D9205E4FDA0D}">
      <dsp:nvSpPr>
        <dsp:cNvPr id="0" name=""/>
        <dsp:cNvSpPr/>
      </dsp:nvSpPr>
      <dsp:spPr>
        <a:xfrm rot="10800000">
          <a:off x="564143" y="3474342"/>
          <a:ext cx="3351548" cy="856524"/>
        </a:xfrm>
        <a:prstGeom prst="homePlate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306687" tIns="41910" rIns="78232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Ходань Ольга Александровна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Партнёр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Учитель географии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«Липковской СОШ № 2»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kern="1200" dirty="0"/>
        </a:p>
      </dsp:txBody>
      <dsp:txXfrm rot="10800000">
        <a:off x="778274" y="3474342"/>
        <a:ext cx="3137417" cy="856524"/>
      </dsp:txXfrm>
    </dsp:sp>
    <dsp:sp modelId="{28881B22-C472-465E-8F69-759348FFAAC6}">
      <dsp:nvSpPr>
        <dsp:cNvPr id="0" name=""/>
        <dsp:cNvSpPr/>
      </dsp:nvSpPr>
      <dsp:spPr>
        <a:xfrm>
          <a:off x="386525" y="3474342"/>
          <a:ext cx="860071" cy="831973"/>
        </a:xfrm>
        <a:prstGeom prst="ellipse">
          <a:avLst/>
        </a:prstGeom>
        <a:blipFill rotWithShape="0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953495B-4B07-4422-B9B2-4AC8E8B8F6FC}">
      <dsp:nvSpPr>
        <dsp:cNvPr id="0" name=""/>
        <dsp:cNvSpPr/>
      </dsp:nvSpPr>
      <dsp:spPr>
        <a:xfrm rot="10800000">
          <a:off x="706492" y="4665338"/>
          <a:ext cx="3292636" cy="695478"/>
        </a:xfrm>
        <a:prstGeom prst="homePlate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306687" tIns="45720" rIns="85344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Фадеева Мария Алексеевна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Ученица «Липковской СОШ № 2»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 dirty="0"/>
        </a:p>
      </dsp:txBody>
      <dsp:txXfrm rot="10800000">
        <a:off x="880361" y="4665338"/>
        <a:ext cx="3118767" cy="695478"/>
      </dsp:txXfrm>
    </dsp:sp>
    <dsp:sp modelId="{A4A366C2-FC30-45A0-8A12-F4996212E283}">
      <dsp:nvSpPr>
        <dsp:cNvPr id="0" name=""/>
        <dsp:cNvSpPr/>
      </dsp:nvSpPr>
      <dsp:spPr>
        <a:xfrm>
          <a:off x="386933" y="4551359"/>
          <a:ext cx="814642" cy="844860"/>
        </a:xfrm>
        <a:prstGeom prst="ellipse">
          <a:avLst/>
        </a:prstGeom>
        <a:blipFill rotWithShape="0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02C34E-D877-4FCB-BCA5-82BEB4C5D682}">
      <dsp:nvSpPr>
        <dsp:cNvPr id="0" name=""/>
        <dsp:cNvSpPr/>
      </dsp:nvSpPr>
      <dsp:spPr>
        <a:xfrm rot="10800000">
          <a:off x="838442" y="1663"/>
          <a:ext cx="3124265" cy="1072927"/>
        </a:xfrm>
        <a:prstGeom prst="homePlate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473131" tIns="45720" rIns="85344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Колесникова Евгения Николаевна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 Партнёр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Учитель начальных классов «Липковской СОШ № 2»</a:t>
          </a:r>
        </a:p>
      </dsp:txBody>
      <dsp:txXfrm rot="10800000">
        <a:off x="1106674" y="1663"/>
        <a:ext cx="2856033" cy="1072927"/>
      </dsp:txXfrm>
    </dsp:sp>
    <dsp:sp modelId="{3E3F28C9-E6C7-4FCA-9651-9EFD1DA129AB}">
      <dsp:nvSpPr>
        <dsp:cNvPr id="0" name=""/>
        <dsp:cNvSpPr/>
      </dsp:nvSpPr>
      <dsp:spPr>
        <a:xfrm>
          <a:off x="328543" y="1567"/>
          <a:ext cx="1072927" cy="1072927"/>
        </a:xfrm>
        <a:prstGeom prst="ellipse">
          <a:avLst/>
        </a:prstGeom>
        <a:blipFill rotWithShape="0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0EA73B2-FAEE-4E14-B5B1-E7B7FF30807C}">
      <dsp:nvSpPr>
        <dsp:cNvPr id="0" name=""/>
        <dsp:cNvSpPr/>
      </dsp:nvSpPr>
      <dsp:spPr>
        <a:xfrm rot="10800000">
          <a:off x="931503" y="1394868"/>
          <a:ext cx="3000183" cy="1173525"/>
        </a:xfrm>
        <a:prstGeom prst="homePlate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473131" tIns="205740" rIns="384048" bIns="20574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400" kern="1200" dirty="0"/>
        </a:p>
      </dsp:txBody>
      <dsp:txXfrm rot="10800000">
        <a:off x="1224884" y="1394868"/>
        <a:ext cx="2706802" cy="1173525"/>
      </dsp:txXfrm>
    </dsp:sp>
    <dsp:sp modelId="{2DF805FB-1BB6-4048-BB40-860ACFD82FB3}">
      <dsp:nvSpPr>
        <dsp:cNvPr id="0" name=""/>
        <dsp:cNvSpPr/>
      </dsp:nvSpPr>
      <dsp:spPr>
        <a:xfrm>
          <a:off x="322751" y="1417464"/>
          <a:ext cx="1072927" cy="1072927"/>
        </a:xfrm>
        <a:prstGeom prst="ellipse">
          <a:avLst/>
        </a:prstGeom>
        <a:blipFill rotWithShape="0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BA221F4-EE17-416A-9D17-9EE803A7186F}">
      <dsp:nvSpPr>
        <dsp:cNvPr id="0" name=""/>
        <dsp:cNvSpPr/>
      </dsp:nvSpPr>
      <dsp:spPr>
        <a:xfrm rot="10800000">
          <a:off x="969241" y="2909731"/>
          <a:ext cx="3013065" cy="1072927"/>
        </a:xfrm>
        <a:prstGeom prst="homePlate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473131" tIns="45720" rIns="85344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Хетагурова Лилия Алексеевна 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Волонтёр отряда «МыВместе»</a:t>
          </a:r>
        </a:p>
      </dsp:txBody>
      <dsp:txXfrm rot="10800000">
        <a:off x="1237473" y="2909731"/>
        <a:ext cx="2744833" cy="1072927"/>
      </dsp:txXfrm>
    </dsp:sp>
    <dsp:sp modelId="{89B032CB-9BE6-4BA9-B46B-EB185F32EE8E}">
      <dsp:nvSpPr>
        <dsp:cNvPr id="0" name=""/>
        <dsp:cNvSpPr/>
      </dsp:nvSpPr>
      <dsp:spPr>
        <a:xfrm>
          <a:off x="437939" y="2888670"/>
          <a:ext cx="1072927" cy="1072927"/>
        </a:xfrm>
        <a:prstGeom prst="ellipse">
          <a:avLst/>
        </a:prstGeom>
        <a:blipFill rotWithShape="0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953495B-4B07-4422-B9B2-4AC8E8B8F6FC}">
      <dsp:nvSpPr>
        <dsp:cNvPr id="0" name=""/>
        <dsp:cNvSpPr/>
      </dsp:nvSpPr>
      <dsp:spPr>
        <a:xfrm rot="10800000">
          <a:off x="849986" y="4283538"/>
          <a:ext cx="3166488" cy="1072927"/>
        </a:xfrm>
        <a:prstGeom prst="homePlate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473131" tIns="45720" rIns="85344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Шубин Денис Дмитриевич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Волонтёр отряда «МыВместе» </a:t>
          </a:r>
        </a:p>
      </dsp:txBody>
      <dsp:txXfrm rot="10800000">
        <a:off x="1118218" y="4283538"/>
        <a:ext cx="2898256" cy="1072927"/>
      </dsp:txXfrm>
    </dsp:sp>
    <dsp:sp modelId="{A4A366C2-FC30-45A0-8A12-F4996212E283}">
      <dsp:nvSpPr>
        <dsp:cNvPr id="0" name=""/>
        <dsp:cNvSpPr/>
      </dsp:nvSpPr>
      <dsp:spPr>
        <a:xfrm>
          <a:off x="399583" y="4281874"/>
          <a:ext cx="1072927" cy="1072927"/>
        </a:xfrm>
        <a:prstGeom prst="ellipse">
          <a:avLst/>
        </a:prstGeom>
        <a:blipFill rotWithShape="0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#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1#2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DF2D2-B481-4A4E-A355-EB0941AA5C5B}" type="datetimeFigureOut">
              <a:rPr lang="ru-RU" smtClean="0"/>
              <a:t>12.02.2022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4214DB-DDD9-4CD8-8205-76CB2774F7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92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50AA4-18FD-410D-A423-26876AB4B0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3C28F0-6BBE-4585-A6D5-93C4E0BE6C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BA91E-4E81-4095-9FDE-2CE8BDE81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19CD-6D81-4708-99BA-208B8EB90AAB}" type="datetimeFigureOut">
              <a:rPr lang="ru-RU" smtClean="0"/>
              <a:t>12.02.2022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56D00-35FA-47C1-9A9B-D0EED937A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2AC6EE-6269-4BE4-B4A8-7689EC4CF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84DB-9AFD-42E9-A2C0-AA1AB9DD6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670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FE28B-78E0-431E-8CE1-A99AF20D7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3DF075-8D38-46D9-9858-74E0409DAB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7A11C-08A4-4F71-A75B-EC17B17CD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19CD-6D81-4708-99BA-208B8EB90AAB}" type="datetimeFigureOut">
              <a:rPr lang="ru-RU" smtClean="0"/>
              <a:t>12.02.2022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8ABD4-97B5-4CB9-BDD1-5C7DF1922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EEE4FF-214D-429B-BC3E-C754386A2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84DB-9AFD-42E9-A2C0-AA1AB9DD6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583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1B43CD-9A2E-4056-AF4F-A9B49C3F28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3D0A7E-788D-4585-B7F6-EDC55B8361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0307E3-497F-41FE-8476-F4657A215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19CD-6D81-4708-99BA-208B8EB90AAB}" type="datetimeFigureOut">
              <a:rPr lang="ru-RU" smtClean="0"/>
              <a:t>12.02.2022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1F15D-77E8-4E7C-BDD1-3070ABF4E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8E2DC-790B-487C-96E2-B09C3E111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84DB-9AFD-42E9-A2C0-AA1AB9DD6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313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AC367-1FE0-4E2D-835F-F84C6FD5B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3795F-7CB7-4E33-B6FC-05015818FF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21E7D-780A-46D8-A9A4-DB7EF9088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19CD-6D81-4708-99BA-208B8EB90AAB}" type="datetimeFigureOut">
              <a:rPr lang="ru-RU" smtClean="0"/>
              <a:t>12.02.2022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39BCBB-41E1-4712-B0C6-79A16A1DF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2F69D-FE99-4475-9319-B1D0B79F2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84DB-9AFD-42E9-A2C0-AA1AB9DD6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870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0A238-E4A1-4E4A-A21B-89D85A22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6E7478-0DE8-4538-8AFD-E932D350B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D9DA6F-0BF0-4294-844F-3842C4FAA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19CD-6D81-4708-99BA-208B8EB90AAB}" type="datetimeFigureOut">
              <a:rPr lang="ru-RU" smtClean="0"/>
              <a:t>12.02.2022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0A4C4-D3A6-48E0-9564-E92154745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EAE676-A3DD-4586-B6B9-C5BF814FA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84DB-9AFD-42E9-A2C0-AA1AB9DD6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215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8A58B-AF9A-47F7-B9D5-0BE521CF0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76361-6DFC-47C0-A6AC-D6DC9C2542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762405-9A2D-4CF0-A599-D84DB58912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837227-61ED-43D2-8B9D-E8C1AEB8A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19CD-6D81-4708-99BA-208B8EB90AAB}" type="datetimeFigureOut">
              <a:rPr lang="ru-RU" smtClean="0"/>
              <a:t>12.02.2022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6D8DDA-E7E1-4D73-ACAC-2279648B0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BD42A0-AD28-442B-B5A5-735917CBC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84DB-9AFD-42E9-A2C0-AA1AB9DD6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416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141E4-CA49-46C5-963D-67F89878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11B55E-3BEC-4627-A40B-CCF363A65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52ABBB-0BE8-4E99-B0D0-1BD4314799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8F1C8-7EAA-4A29-BA7E-5D9F067A33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B96DF8-9423-4D6A-8F5D-F5D5DC260F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8BC8A3-7683-4096-B517-2E1149A0B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19CD-6D81-4708-99BA-208B8EB90AAB}" type="datetimeFigureOut">
              <a:rPr lang="ru-RU" smtClean="0"/>
              <a:t>12.02.2022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D6EF77-B3DE-4613-958D-E367462C8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B6C613-B304-4CFE-9719-1256A1041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84DB-9AFD-42E9-A2C0-AA1AB9DD6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962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8B5C5-54A9-4FC8-AA8C-31FA0BC28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3D0AF9-2784-4D07-B62F-9EBC83B41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19CD-6D81-4708-99BA-208B8EB90AAB}" type="datetimeFigureOut">
              <a:rPr lang="ru-RU" smtClean="0"/>
              <a:t>12.02.2022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ADD2E2-7722-4DEA-8132-3D293F8A6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E8FFF2-B8DA-4EFC-BA8F-DA42865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84DB-9AFD-42E9-A2C0-AA1AB9DD6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311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B63990-580D-425A-8F79-F67A34287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19CD-6D81-4708-99BA-208B8EB90AAB}" type="datetimeFigureOut">
              <a:rPr lang="ru-RU" smtClean="0"/>
              <a:t>12.02.2022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9B943C-B9B0-47EB-BC0C-5DAEB78E7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FE97CE-E1DF-4953-92B9-1026B126A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84DB-9AFD-42E9-A2C0-AA1AB9DD6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482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771F1-330A-46C5-8659-C40DC8A10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3A2D1-3033-4176-9AEB-2742BDC6D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A4B0F2-E755-4204-A112-FC7DC5C57D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F7D681-CFBD-4776-B5A3-67536D51B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19CD-6D81-4708-99BA-208B8EB90AAB}" type="datetimeFigureOut">
              <a:rPr lang="ru-RU" smtClean="0"/>
              <a:t>12.02.2022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898559-96FF-4E80-AF9E-D1A017E48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FA1A6E-65B4-42B8-98AC-061303171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84DB-9AFD-42E9-A2C0-AA1AB9DD6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52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2CF4B-77D1-4802-BD58-2C5C7BA3C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15FF8F-BB19-4181-BB8F-1A041A9B73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95E38-308D-4BCF-AF94-736FE3A2C9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4AA3A4-3EEF-465C-8176-57ABBDF2C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19CD-6D81-4708-99BA-208B8EB90AAB}" type="datetimeFigureOut">
              <a:rPr lang="ru-RU" smtClean="0"/>
              <a:t>12.02.2022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0B5CC7-5D11-4FC2-AD23-120E3EAE8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8BCD4F-E59C-45CB-8A7C-A0DC0FE29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784DB-9AFD-42E9-A2C0-AA1AB9DD6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704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ADF4FE-AC7B-4BC5-92B1-12A6C8A55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038BB-230F-4756-9001-65FDA6732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59DB3-5B9D-4633-B5B5-DEB6CD62BF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919CD-6D81-4708-99BA-208B8EB90AAB}" type="datetimeFigureOut">
              <a:rPr lang="ru-RU" smtClean="0"/>
              <a:t>12.02.2022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81C19-36E1-4D5B-9B8F-C871F4C89D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58E91-E844-416A-82EC-78AD92AE6D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784DB-9AFD-42E9-A2C0-AA1AB9DD68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249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fif"/><Relationship Id="rId7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5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jpg"/><Relationship Id="rId9" Type="http://schemas.openxmlformats.org/officeDocument/2006/relationships/image" Target="../media/image64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13" Type="http://schemas.openxmlformats.org/officeDocument/2006/relationships/image" Target="../media/image115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12" Type="http://schemas.openxmlformats.org/officeDocument/2006/relationships/image" Target="../media/image11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11" Type="http://schemas.openxmlformats.org/officeDocument/2006/relationships/image" Target="../media/image113.jpeg"/><Relationship Id="rId5" Type="http://schemas.openxmlformats.org/officeDocument/2006/relationships/image" Target="../media/image107.png"/><Relationship Id="rId15" Type="http://schemas.openxmlformats.org/officeDocument/2006/relationships/image" Target="../media/image117.jpeg"/><Relationship Id="rId10" Type="http://schemas.openxmlformats.org/officeDocument/2006/relationships/image" Target="../media/image112.jpeg"/><Relationship Id="rId4" Type="http://schemas.openxmlformats.org/officeDocument/2006/relationships/image" Target="../media/image106.jpeg"/><Relationship Id="rId9" Type="http://schemas.openxmlformats.org/officeDocument/2006/relationships/image" Target="../media/image111.png"/><Relationship Id="rId14" Type="http://schemas.openxmlformats.org/officeDocument/2006/relationships/image" Target="../media/image11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vk.com/club204241826" TargetMode="External"/><Relationship Id="rId5" Type="http://schemas.openxmlformats.org/officeDocument/2006/relationships/image" Target="../media/image125.jpeg"/><Relationship Id="rId4" Type="http://schemas.openxmlformats.org/officeDocument/2006/relationships/image" Target="../media/image1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60232" y="1678115"/>
            <a:ext cx="1107153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Montserrat" panose="00000500000000000000" pitchFamily="50" charset="-52"/>
              </a:rPr>
              <a:t>МЕЖДУНАРОДНАЯ ПРЕМИЯ </a:t>
            </a:r>
            <a:br>
              <a:rPr lang="ru-RU" sz="4000" b="1" dirty="0">
                <a:solidFill>
                  <a:schemeClr val="bg1"/>
                </a:solidFill>
                <a:latin typeface="Montserrat" panose="00000500000000000000" pitchFamily="50" charset="-52"/>
              </a:rPr>
            </a:br>
            <a:r>
              <a:rPr lang="en-US" sz="4000" b="1" dirty="0">
                <a:solidFill>
                  <a:schemeClr val="bg1"/>
                </a:solidFill>
                <a:latin typeface="Montserrat" panose="00000500000000000000" pitchFamily="50" charset="-52"/>
              </a:rPr>
              <a:t>#</a:t>
            </a:r>
            <a:r>
              <a:rPr lang="ru-RU" sz="4000" b="1" dirty="0">
                <a:solidFill>
                  <a:schemeClr val="bg1"/>
                </a:solidFill>
                <a:latin typeface="Montserrat" panose="00000500000000000000" pitchFamily="50" charset="-52"/>
              </a:rPr>
              <a:t>МЫВМЕСТЕ</a:t>
            </a:r>
            <a:endParaRPr lang="en-US" sz="4000" b="1" dirty="0">
              <a:solidFill>
                <a:schemeClr val="bg1"/>
              </a:solidFill>
              <a:latin typeface="Montserrat" panose="00000500000000000000" pitchFamily="50" charset="-52"/>
            </a:endParaRPr>
          </a:p>
          <a:p>
            <a:endParaRPr lang="ru-RU" sz="4000" b="1" dirty="0">
              <a:solidFill>
                <a:schemeClr val="bg1"/>
              </a:solidFill>
              <a:latin typeface="Montserrat" panose="00000500000000000000" pitchFamily="50" charset="-52"/>
            </a:endParaRPr>
          </a:p>
          <a:p>
            <a:r>
              <a:rPr lang="ru-RU" sz="4000" b="1" dirty="0">
                <a:solidFill>
                  <a:schemeClr val="bg1"/>
                </a:solidFill>
                <a:latin typeface="Montserrat" panose="00000500000000000000" pitchFamily="50" charset="-52"/>
              </a:rPr>
              <a:t>ПОЛУФИНАЛ</a:t>
            </a:r>
            <a:endParaRPr lang="en-US" sz="4000" b="1" dirty="0">
              <a:solidFill>
                <a:schemeClr val="bg1"/>
              </a:solidFill>
              <a:latin typeface="Montserrat" panose="00000500000000000000" pitchFamily="50" charset="-52"/>
            </a:endParaRPr>
          </a:p>
          <a:p>
            <a:endParaRPr lang="ru-RU" sz="4000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61EF269-3C5A-4EF7-8814-B8304E5E289E}"/>
              </a:ext>
            </a:extLst>
          </p:cNvPr>
          <p:cNvSpPr/>
          <p:nvPr/>
        </p:nvSpPr>
        <p:spPr>
          <a:xfrm>
            <a:off x="223346" y="4631750"/>
            <a:ext cx="1107153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Название проекта: </a:t>
            </a:r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  <a:reflection blurRad="6350" stA="55000" endA="300" endPos="45500" dir="5400000" sy="-100000" algn="bl" rotWithShape="0"/>
                </a:effectLst>
                <a:latin typeface="Constantia" pitchFamily="18" charset="0"/>
                <a:cs typeface="Aharoni" pitchFamily="2" charset="-79"/>
              </a:rPr>
              <a:t>«Школьный двор – территория радости»</a:t>
            </a:r>
            <a:endParaRPr lang="ru-RU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  <a:reflection blurRad="6350" stA="55000" endA="300" endPos="45500" dir="5400000" sy="-100000" algn="bl" rotWithShape="0"/>
              </a:effectLst>
              <a:latin typeface="Circe Bold" panose="020B06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Автор работы:</a:t>
            </a:r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nstantia" pitchFamily="18" charset="0"/>
                <a:cs typeface="Aharoni" pitchFamily="2" charset="-79"/>
              </a:rPr>
              <a:t>Фадеева Дарья Алексеевна</a:t>
            </a:r>
          </a:p>
          <a:p>
            <a:pPr>
              <a:spcAft>
                <a:spcPts val="800"/>
              </a:spcAft>
            </a:pP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Руководитель работы: 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nstantia" pitchFamily="18" charset="0"/>
                <a:cs typeface="Aharoni" pitchFamily="2" charset="-79"/>
              </a:rPr>
              <a:t>Капустникова Гульнара Вячеславовна</a:t>
            </a:r>
            <a:endParaRPr lang="ru-RU" sz="2400" b="1" spc="50" dirty="0">
              <a:ln w="0">
                <a:solidFill>
                  <a:schemeClr val="bg2">
                    <a:lumMod val="75000"/>
                  </a:schemeClr>
                </a:solidFill>
              </a:ln>
              <a:solidFill>
                <a:srgbClr val="FFFF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>
              <a:spcAft>
                <a:spcPts val="800"/>
              </a:spcAft>
            </a:pP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Номинация:</a:t>
            </a:r>
            <a:r>
              <a:rPr lang="ru-RU" sz="2400" dirty="0">
                <a:effectLst>
                  <a:glow rad="444500">
                    <a:srgbClr val="002060">
                      <a:alpha val="13000"/>
                    </a:srgbClr>
                  </a:glow>
                </a:effectLst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nstantia" pitchFamily="18" charset="0"/>
                <a:cs typeface="Aharoni" pitchFamily="2" charset="-79"/>
              </a:rPr>
              <a:t>Комфортный город</a:t>
            </a:r>
            <a:endParaRPr lang="ru-RU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irce Bold" panose="020B0602020203020203" pitchFamily="3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31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43783E7-6DAA-4EF3-BEBE-FDA54E7BE0D4}"/>
              </a:ext>
            </a:extLst>
          </p:cNvPr>
          <p:cNvSpPr/>
          <p:nvPr/>
        </p:nvSpPr>
        <p:spPr>
          <a:xfrm>
            <a:off x="405601" y="443060"/>
            <a:ext cx="2776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Montserrat Black" panose="00000A00000000000000" pitchFamily="50" charset="-52"/>
              </a:rPr>
              <a:t> </a:t>
            </a:r>
            <a:endParaRPr lang="ru-RU" sz="2400" dirty="0"/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614129361"/>
              </p:ext>
            </p:extLst>
          </p:nvPr>
        </p:nvGraphicFramePr>
        <p:xfrm>
          <a:off x="1388319" y="271684"/>
          <a:ext cx="2740612" cy="1820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2996038457"/>
              </p:ext>
            </p:extLst>
          </p:nvPr>
        </p:nvGraphicFramePr>
        <p:xfrm>
          <a:off x="9158615" y="1618631"/>
          <a:ext cx="2810850" cy="1926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2899984642"/>
              </p:ext>
            </p:extLst>
          </p:nvPr>
        </p:nvGraphicFramePr>
        <p:xfrm>
          <a:off x="405601" y="2670464"/>
          <a:ext cx="2649762" cy="1749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204656001"/>
              </p:ext>
            </p:extLst>
          </p:nvPr>
        </p:nvGraphicFramePr>
        <p:xfrm>
          <a:off x="7364098" y="4592815"/>
          <a:ext cx="2685156" cy="1862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293260" y="412752"/>
            <a:ext cx="46117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ln>
                  <a:solidFill>
                    <a:srgbClr val="C1B6BA"/>
                  </a:solidFill>
                </a:ln>
                <a:solidFill>
                  <a:srgbClr val="800000"/>
                </a:solidFill>
                <a:ea typeface="Times New Roman" panose="02020603050405020304" pitchFamily="18" charset="0"/>
              </a:rPr>
              <a:t>1.</a:t>
            </a:r>
            <a:r>
              <a:rPr lang="ru-RU" sz="2400" b="1" dirty="0">
                <a:ln>
                  <a:solidFill>
                    <a:srgbClr val="C1B6BA"/>
                  </a:solidFill>
                </a:ln>
                <a:solidFill>
                  <a:srgbClr val="B4005A"/>
                </a:solidFill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ea typeface="Times New Roman" panose="02020603050405020304" pitchFamily="18" charset="0"/>
              </a:rPr>
              <a:t>Проведя анкетирование, я узнала, что (93%) как и я считают, что нашей школе нужен участок с цветами.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1306" y="2167237"/>
            <a:ext cx="5957731" cy="933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2400" b="1" dirty="0">
                <a:ln>
                  <a:solidFill>
                    <a:srgbClr val="C1B6BA"/>
                  </a:solidFill>
                </a:ln>
                <a:solidFill>
                  <a:srgbClr val="8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ru-RU" sz="2400" b="1" dirty="0">
                <a:ln>
                  <a:solidFill>
                    <a:srgbClr val="C1B6BA"/>
                  </a:solidFill>
                </a:ln>
                <a:solidFill>
                  <a:srgbClr val="B4005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(80%) не всё устраивает на </a:t>
            </a:r>
          </a:p>
          <a:p>
            <a:pPr algn="just">
              <a:spcAft>
                <a:spcPts val="800"/>
              </a:spcAft>
            </a:pPr>
            <a:r>
              <a:rPr lang="ru-RU" sz="24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нашем пришкольном участке</a:t>
            </a:r>
            <a:r>
              <a:rPr lang="ru-RU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648813" y="3285651"/>
            <a:ext cx="55098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>
                  <a:solidFill>
                    <a:srgbClr val="C1B6BA"/>
                  </a:solidFill>
                </a:ln>
                <a:solidFill>
                  <a:srgbClr val="800000"/>
                </a:solidFill>
                <a:ea typeface="Calibri" panose="020F0502020204030204" pitchFamily="34" charset="0"/>
              </a:rPr>
              <a:t>3 и 6. </a:t>
            </a:r>
            <a:r>
              <a:rPr lang="ru-RU" sz="2400" b="1" dirty="0">
                <a:solidFill>
                  <a:srgbClr val="002060"/>
                </a:solidFill>
                <a:ea typeface="Calibri" panose="020F0502020204030204" pitchFamily="34" charset="0"/>
              </a:rPr>
              <a:t>(60%) считают, что всё можно изменить силами учащихся и учителей без особых затрат.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554171" y="4592815"/>
            <a:ext cx="6096000" cy="164179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400" b="1" dirty="0">
                <a:ln>
                  <a:solidFill>
                    <a:srgbClr val="C1B6BA"/>
                  </a:solidFill>
                </a:ln>
                <a:solidFill>
                  <a:srgbClr val="8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 и 5. </a:t>
            </a:r>
            <a:r>
              <a:rPr lang="ru-RU" sz="24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(67%) поддержали идеи благоустройства нашего участка и предложили какими путями можно воплотить наши идеи в жизнь.</a:t>
            </a:r>
          </a:p>
        </p:txBody>
      </p:sp>
    </p:spTree>
    <p:extLst>
      <p:ext uri="{BB962C8B-B14F-4D97-AF65-F5344CB8AC3E}">
        <p14:creationId xmlns:p14="http://schemas.microsoft.com/office/powerpoint/2010/main" val="220740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43783E7-6DAA-4EF3-BEBE-FDA54E7BE0D4}"/>
              </a:ext>
            </a:extLst>
          </p:cNvPr>
          <p:cNvSpPr/>
          <p:nvPr/>
        </p:nvSpPr>
        <p:spPr>
          <a:xfrm>
            <a:off x="405601" y="443060"/>
            <a:ext cx="2776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Montserrat Black" panose="00000A00000000000000" pitchFamily="50" charset="-52"/>
              </a:rPr>
              <a:t> </a:t>
            </a:r>
            <a:endParaRPr lang="ru-RU" sz="2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7547" y="1590614"/>
            <a:ext cx="7001750" cy="5077305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9799" y="510226"/>
            <a:ext cx="3955458" cy="3619040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01" y="1987762"/>
            <a:ext cx="3699617" cy="4026977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Прямоугольник 1"/>
          <p:cNvSpPr/>
          <p:nvPr/>
        </p:nvSpPr>
        <p:spPr>
          <a:xfrm>
            <a:off x="683241" y="0"/>
            <a:ext cx="650362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Создание дизайн – проекта «Школа моей мечты» с использованием ИКТ технологий</a:t>
            </a:r>
            <a:br>
              <a:rPr lang="ru-RU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endParaRPr lang="ru-RU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098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43783E7-6DAA-4EF3-BEBE-FDA54E7BE0D4}"/>
              </a:ext>
            </a:extLst>
          </p:cNvPr>
          <p:cNvSpPr/>
          <p:nvPr/>
        </p:nvSpPr>
        <p:spPr>
          <a:xfrm>
            <a:off x="405601" y="443060"/>
            <a:ext cx="2776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Montserrat Black" panose="00000A00000000000000" pitchFamily="50" charset="-52"/>
              </a:rPr>
              <a:t> 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4588" y="212227"/>
            <a:ext cx="719488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Применение компьютерных технологий как фактор повышения интереса обучающихся в процессе проектной деятельности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7756" y="2087197"/>
            <a:ext cx="4705248" cy="3827302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3598" y="904724"/>
            <a:ext cx="4253275" cy="32084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6963" y="3858127"/>
            <a:ext cx="3526546" cy="2567766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88" y="1686206"/>
            <a:ext cx="3449377" cy="2587033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942" y="4362223"/>
            <a:ext cx="3193390" cy="2270301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9747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67071" y="30778"/>
            <a:ext cx="809065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Этапы реализации проекта</a:t>
            </a:r>
            <a:br>
              <a:rPr lang="ru-RU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 этап – организация учебно-практической деятельности </a:t>
            </a:r>
            <a:b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(январь – март 2021 г.) </a:t>
            </a:r>
            <a:b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endParaRPr lang="ru-RU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91135" y="1260632"/>
            <a:ext cx="39978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Благотворительная ярмарка</a:t>
            </a:r>
            <a:endParaRPr lang="ru-RU" sz="2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345" y="1354217"/>
            <a:ext cx="3466884" cy="2600162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131" y="3112414"/>
            <a:ext cx="2658916" cy="3472870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636" y="3713597"/>
            <a:ext cx="4068173" cy="3144403"/>
          </a:xfrm>
          <a:prstGeom prst="rect">
            <a:avLst/>
          </a:prstGeom>
        </p:spPr>
      </p:pic>
      <p:pic>
        <p:nvPicPr>
          <p:cNvPr id="17" name="Рисунок 1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3838" y="3494794"/>
            <a:ext cx="4104287" cy="3090490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9" r="-20" b="-7"/>
          <a:stretch/>
        </p:blipFill>
        <p:spPr>
          <a:xfrm>
            <a:off x="3711017" y="1789471"/>
            <a:ext cx="4443325" cy="2512529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1077" y="784830"/>
            <a:ext cx="3976190" cy="2914746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15318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8361" y="143936"/>
            <a:ext cx="73893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Сбор и реализация макулатуры 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b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endParaRPr lang="ru-RU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6854" y="2989190"/>
            <a:ext cx="5588640" cy="3727623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361" y="899669"/>
            <a:ext cx="3610429" cy="3160223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" name="Рисунок 1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3087" y="2599177"/>
            <a:ext cx="4623273" cy="3809924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9183" y="813611"/>
            <a:ext cx="4352691" cy="3571132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03508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23129"/>
            <a:ext cx="85995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Этапы реализации проекта</a:t>
            </a:r>
            <a:b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Освещение проекта в </a:t>
            </a:r>
            <a:r>
              <a:rPr lang="ru-RU" sz="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соцсетях</a:t>
            </a:r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(ВКОНТАКТЕ,</a:t>
            </a:r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Instagram</a:t>
            </a:r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Одноклассники,</a:t>
            </a:r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Facebook</a:t>
            </a:r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</a:t>
            </a:r>
            <a:r>
              <a:rPr lang="en-US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YouTube</a:t>
            </a:r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)</a:t>
            </a:r>
          </a:p>
        </p:txBody>
      </p:sp>
      <p:pic>
        <p:nvPicPr>
          <p:cNvPr id="8" name="Содержимое 3" descr="C:\Users\школа 2\Downloads\Screenshot_20210221_214616_com.android.chrome.jpg"/>
          <p:cNvPicPr>
            <a:picLocks noGrp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8"/>
          <a:stretch/>
        </p:blipFill>
        <p:spPr bwMode="auto">
          <a:xfrm>
            <a:off x="186352" y="1163053"/>
            <a:ext cx="2806779" cy="41142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6073" y="2368512"/>
            <a:ext cx="3595611" cy="4265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PCxzx_Np2h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11118" y="1301018"/>
            <a:ext cx="3325195" cy="2918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g8Va6OUL7q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69520" y="3737234"/>
            <a:ext cx="3712602" cy="3080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C:\Users\школа 2\Downloads\Screenshot_20210221_21200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63327" y="2531096"/>
            <a:ext cx="2897910" cy="4102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40999" y="1170891"/>
            <a:ext cx="2934696" cy="4106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4954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6250" y="18529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Этапы реализации проекта</a:t>
            </a:r>
            <a:b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  этап – практический (апрель - сентябрь 2021 г.)</a:t>
            </a:r>
            <a:b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220" y="1279069"/>
            <a:ext cx="4135774" cy="3101831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3"/>
          <a:stretch/>
        </p:blipFill>
        <p:spPr>
          <a:xfrm>
            <a:off x="4670287" y="1245262"/>
            <a:ext cx="3627698" cy="4007978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Рисунок 1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1612" y="910101"/>
            <a:ext cx="3512320" cy="4229129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241" y="3828283"/>
            <a:ext cx="4009093" cy="2849917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3565" y="4038462"/>
            <a:ext cx="3615681" cy="2639738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6192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1781" y="1711120"/>
            <a:ext cx="3480996" cy="3294895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552" y="99766"/>
            <a:ext cx="3839453" cy="2377928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04" y="3156462"/>
            <a:ext cx="4678026" cy="36991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4908" y="4297398"/>
            <a:ext cx="3427098" cy="2487588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5263" y="3301417"/>
            <a:ext cx="3930919" cy="2948189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960" y="839743"/>
            <a:ext cx="4226394" cy="2854595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927" y="738857"/>
            <a:ext cx="4201903" cy="3151428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9691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3557" y="147477"/>
            <a:ext cx="3967772" cy="2975829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35"/>
          <a:stretch/>
        </p:blipFill>
        <p:spPr>
          <a:xfrm>
            <a:off x="8358089" y="797792"/>
            <a:ext cx="3711901" cy="2635303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0439" y="3644051"/>
            <a:ext cx="3959551" cy="2969664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" b="-23"/>
          <a:stretch/>
        </p:blipFill>
        <p:spPr>
          <a:xfrm>
            <a:off x="340067" y="3593294"/>
            <a:ext cx="4150868" cy="3020421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66" y="489539"/>
            <a:ext cx="4210691" cy="4058169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4067" y="2472990"/>
            <a:ext cx="5448920" cy="3977208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2628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36" y="128187"/>
            <a:ext cx="4828435" cy="3114478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8373" y="200526"/>
            <a:ext cx="3914346" cy="3459134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9354" y="753979"/>
            <a:ext cx="3193615" cy="2905681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91" y="3404926"/>
            <a:ext cx="4478210" cy="3186156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3270" y="3784039"/>
            <a:ext cx="3738430" cy="2937436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9769" y="3784039"/>
            <a:ext cx="3604429" cy="2672908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3787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3D6B16ED-FC0A-42A7-9778-52160001384E}"/>
              </a:ext>
            </a:extLst>
          </p:cNvPr>
          <p:cNvSpPr/>
          <p:nvPr/>
        </p:nvSpPr>
        <p:spPr>
          <a:xfrm>
            <a:off x="0" y="1660358"/>
            <a:ext cx="12191999" cy="255490"/>
          </a:xfrm>
          <a:prstGeom prst="rect">
            <a:avLst/>
          </a:prstGeom>
          <a:solidFill>
            <a:schemeClr val="accent4"/>
          </a:solidFill>
          <a:ln>
            <a:solidFill>
              <a:srgbClr val="FFD9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3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43783E7-6DAA-4EF3-BEBE-FDA54E7BE0D4}"/>
              </a:ext>
            </a:extLst>
          </p:cNvPr>
          <p:cNvSpPr/>
          <p:nvPr/>
        </p:nvSpPr>
        <p:spPr>
          <a:xfrm>
            <a:off x="-123788" y="445007"/>
            <a:ext cx="89790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«Школьный двор – территория радости»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262783D8-0120-4A9F-95E1-FCEE7E0B436C}"/>
              </a:ext>
            </a:extLst>
          </p:cNvPr>
          <p:cNvSpPr/>
          <p:nvPr/>
        </p:nvSpPr>
        <p:spPr>
          <a:xfrm rot="10800000" flipV="1">
            <a:off x="345050" y="2100332"/>
            <a:ext cx="5670740" cy="3705715"/>
          </a:xfrm>
          <a:prstGeom prst="rect">
            <a:avLst/>
          </a:prstGeom>
          <a:solidFill>
            <a:srgbClr val="FF954D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lnSpc>
                <a:spcPct val="106000"/>
              </a:lnSpc>
              <a:spcAft>
                <a:spcPts val="800"/>
              </a:spcAft>
            </a:pPr>
            <a:r>
              <a:rPr lang="ru-RU" sz="2400" b="1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Цветы нам дарят настроенье, </a:t>
            </a:r>
            <a:br>
              <a:rPr lang="ru-RU" sz="2400" b="1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пробуждают вдохновенье,</a:t>
            </a:r>
            <a:br>
              <a:rPr lang="ru-RU" sz="2400" b="1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символ чистой красоты,</a:t>
            </a:r>
            <a:br>
              <a:rPr lang="ru-RU" sz="2400" b="1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Ведь очень трудно без мечты!</a:t>
            </a:r>
            <a:br>
              <a:rPr lang="ru-RU" sz="2400" b="1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остаётся прочно с нами,</a:t>
            </a:r>
            <a:br>
              <a:rPr lang="ru-RU" sz="2400" b="1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Всё то, что связано с цветами,</a:t>
            </a:r>
            <a:br>
              <a:rPr lang="ru-RU" sz="2400" b="1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них растворились краски звёзд,</a:t>
            </a:r>
            <a:br>
              <a:rPr lang="ru-RU" sz="2400" b="1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мир любви без мук и слёз!</a:t>
            </a:r>
            <a:endParaRPr lang="ru-RU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06000"/>
              </a:lnSpc>
              <a:spcAft>
                <a:spcPts val="800"/>
              </a:spcAft>
            </a:pPr>
            <a:r>
              <a:rPr lang="ru-RU" sz="2400" b="1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lang="ru-RU" sz="2000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Марк Львовский</a:t>
            </a:r>
            <a:endParaRPr lang="ru-RU" sz="2000" i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1091338"/>
            <a:ext cx="6425682" cy="558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85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9099" y="69867"/>
            <a:ext cx="85965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Ожидаемый результат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4406" y="670031"/>
            <a:ext cx="8476247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Краткосрочные результаты: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-анализ результатов социологического опроса  учителей, учащихся, родителей;</a:t>
            </a:r>
            <a:br>
              <a:rPr lang="ru-RU" sz="1600" b="1" dirty="0">
                <a:solidFill>
                  <a:srgbClr val="002060"/>
                </a:solidFill>
              </a:rPr>
            </a:br>
            <a:r>
              <a:rPr lang="ru-RU" sz="1600" b="1" dirty="0">
                <a:solidFill>
                  <a:srgbClr val="002060"/>
                </a:solidFill>
              </a:rPr>
              <a:t>-определение лучших рисунков школьного конкурса по дизайну клумб «Школьный двор моей мечты»;</a:t>
            </a:r>
            <a:br>
              <a:rPr lang="ru-RU" sz="1600" b="1" dirty="0">
                <a:solidFill>
                  <a:srgbClr val="002060"/>
                </a:solidFill>
              </a:rPr>
            </a:br>
            <a:r>
              <a:rPr lang="ru-RU" sz="1600" b="1" dirty="0">
                <a:solidFill>
                  <a:srgbClr val="002060"/>
                </a:solidFill>
              </a:rPr>
              <a:t>-распространение буклетов среди социума микрорайона с целью привлечения внимания к сохранению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 ландшафтных форм школьной территории;</a:t>
            </a:r>
            <a:br>
              <a:rPr lang="ru-RU" sz="1600" b="1" dirty="0">
                <a:solidFill>
                  <a:srgbClr val="002060"/>
                </a:solidFill>
              </a:rPr>
            </a:br>
            <a:r>
              <a:rPr lang="ru-RU" sz="1600" b="1" dirty="0">
                <a:solidFill>
                  <a:srgbClr val="002060"/>
                </a:solidFill>
              </a:rPr>
              <a:t>-озеленение и благоустройство пришкольного участка;</a:t>
            </a:r>
            <a:br>
              <a:rPr lang="ru-RU" sz="1600" b="1" dirty="0">
                <a:solidFill>
                  <a:srgbClr val="002060"/>
                </a:solidFill>
              </a:rPr>
            </a:br>
            <a:r>
              <a:rPr lang="ru-RU" sz="1600" b="1" dirty="0">
                <a:solidFill>
                  <a:srgbClr val="002060"/>
                </a:solidFill>
              </a:rPr>
              <a:t> -знакомство учащихся с основами цветоводства.</a:t>
            </a:r>
            <a:br>
              <a:rPr lang="ru-RU" sz="1400" b="1" dirty="0">
                <a:solidFill>
                  <a:srgbClr val="002060"/>
                </a:solidFill>
              </a:rPr>
            </a:br>
            <a:r>
              <a:rPr lang="ru-RU" sz="2000" b="1" dirty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  <a:t>Долгосрочные результаты:</a:t>
            </a:r>
            <a:br>
              <a:rPr lang="ru-RU" sz="2000" b="1" dirty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</a:rPr>
            </a:br>
            <a:r>
              <a:rPr lang="ru-RU" sz="1600" b="1" dirty="0">
                <a:solidFill>
                  <a:srgbClr val="002060"/>
                </a:solidFill>
              </a:rPr>
              <a:t>-повышение социальной активности учащихся и родителей;</a:t>
            </a:r>
            <a:br>
              <a:rPr lang="ru-RU" sz="1600" b="1" dirty="0">
                <a:solidFill>
                  <a:srgbClr val="002060"/>
                </a:solidFill>
              </a:rPr>
            </a:br>
            <a:r>
              <a:rPr lang="ru-RU" sz="1600" b="1" dirty="0">
                <a:solidFill>
                  <a:srgbClr val="002060"/>
                </a:solidFill>
              </a:rPr>
              <a:t>-формирование экологического сознания и ответственности у школьников и родителей;</a:t>
            </a:r>
            <a:br>
              <a:rPr lang="ru-RU" sz="1600" b="1" dirty="0">
                <a:solidFill>
                  <a:srgbClr val="002060"/>
                </a:solidFill>
              </a:rPr>
            </a:br>
            <a:r>
              <a:rPr lang="ru-RU" sz="1600" b="1" dirty="0">
                <a:solidFill>
                  <a:srgbClr val="002060"/>
                </a:solidFill>
              </a:rPr>
              <a:t>-формирование у участников проекта навыков практической  работы и исследовательской деятельности;</a:t>
            </a:r>
            <a:br>
              <a:rPr lang="ru-RU" sz="1600" b="1" dirty="0">
                <a:solidFill>
                  <a:srgbClr val="002060"/>
                </a:solidFill>
              </a:rPr>
            </a:br>
            <a:r>
              <a:rPr lang="ru-RU" sz="1600" b="1" dirty="0">
                <a:solidFill>
                  <a:srgbClr val="002060"/>
                </a:solidFill>
              </a:rPr>
              <a:t>-улучшение экологического состояния и эстетичного вида пришкольной территории;</a:t>
            </a:r>
            <a:br>
              <a:rPr lang="ru-RU" sz="1600" b="1" dirty="0">
                <a:solidFill>
                  <a:srgbClr val="002060"/>
                </a:solidFill>
              </a:rPr>
            </a:br>
            <a:r>
              <a:rPr lang="ru-RU" sz="1600" b="1" dirty="0">
                <a:solidFill>
                  <a:srgbClr val="002060"/>
                </a:solidFill>
              </a:rPr>
              <a:t>-формирование личностных качеств учащихся: целеустремлённости, трудолюбия, толерантности;</a:t>
            </a:r>
            <a:br>
              <a:rPr lang="ru-RU" sz="1600" b="1" dirty="0">
                <a:solidFill>
                  <a:srgbClr val="002060"/>
                </a:solidFill>
              </a:rPr>
            </a:br>
            <a:r>
              <a:rPr lang="ru-RU" sz="1600" b="1" dirty="0">
                <a:solidFill>
                  <a:srgbClr val="002060"/>
                </a:solidFill>
              </a:rPr>
              <a:t>-повышение мотивации и самооценки учащихся, формирование умения делать выбор и осмысливать как последствия данного выбора, так и результаты собственной деятельности.</a:t>
            </a:r>
            <a:br>
              <a:rPr lang="ru-RU" sz="3600" dirty="0"/>
            </a:br>
            <a:endParaRPr lang="ru-RU" sz="1600" dirty="0"/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3994126355"/>
              </p:ext>
            </p:extLst>
          </p:nvPr>
        </p:nvGraphicFramePr>
        <p:xfrm>
          <a:off x="8119593" y="507851"/>
          <a:ext cx="3621994" cy="2620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4022163354"/>
              </p:ext>
            </p:extLst>
          </p:nvPr>
        </p:nvGraphicFramePr>
        <p:xfrm>
          <a:off x="8085747" y="3800135"/>
          <a:ext cx="3801453" cy="26923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31695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518933941"/>
              </p:ext>
            </p:extLst>
          </p:nvPr>
        </p:nvGraphicFramePr>
        <p:xfrm>
          <a:off x="128188" y="631916"/>
          <a:ext cx="12493952" cy="3025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670020182"/>
              </p:ext>
            </p:extLst>
          </p:nvPr>
        </p:nvGraphicFramePr>
        <p:xfrm>
          <a:off x="350377" y="2650396"/>
          <a:ext cx="11647917" cy="38790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828795" y="6147192"/>
            <a:ext cx="25837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Итого: 96130 руб.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1263" y="94937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Финансовый план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53048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965" y="0"/>
            <a:ext cx="46185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Команда проекта </a:t>
            </a: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61511635"/>
              </p:ext>
            </p:extLst>
          </p:nvPr>
        </p:nvGraphicFramePr>
        <p:xfrm>
          <a:off x="1076294" y="918377"/>
          <a:ext cx="4334112" cy="5396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694229691"/>
              </p:ext>
            </p:extLst>
          </p:nvPr>
        </p:nvGraphicFramePr>
        <p:xfrm>
          <a:off x="6363506" y="918377"/>
          <a:ext cx="4372847" cy="5356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7836569" y="2451846"/>
            <a:ext cx="23421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Фадеева Зинаида Васильевна</a:t>
            </a:r>
          </a:p>
          <a:p>
            <a:pPr algn="ctr"/>
            <a:r>
              <a:rPr lang="ru-RU" sz="1100" dirty="0"/>
              <a:t>Партнёр</a:t>
            </a:r>
          </a:p>
          <a:p>
            <a:pPr algn="ctr"/>
            <a:r>
              <a:rPr lang="ru-RU" sz="1100" dirty="0"/>
              <a:t>Завуч по воспитательной работе и учитель математики «Липковской СОШ № 2»</a:t>
            </a:r>
          </a:p>
        </p:txBody>
      </p:sp>
    </p:spTree>
    <p:extLst>
      <p:ext uri="{BB962C8B-B14F-4D97-AF65-F5344CB8AC3E}">
        <p14:creationId xmlns:p14="http://schemas.microsoft.com/office/powerpoint/2010/main" val="401164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7805" y="144378"/>
            <a:ext cx="74004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Целевая аудитория проекта </a:t>
            </a:r>
          </a:p>
        </p:txBody>
      </p:sp>
      <p:pic>
        <p:nvPicPr>
          <p:cNvPr id="7" name="Рисунок 6" descr="scale_1200-removebg-preview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88" y="1502152"/>
            <a:ext cx="1498123" cy="1716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kC0m9EyWOx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3364" y="1585653"/>
            <a:ext cx="2000264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818390" y="1012212"/>
            <a:ext cx="28357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800000"/>
                </a:solidFill>
              </a:rPr>
              <a:t>ОБУЧАЮЩИЕСЯ </a:t>
            </a:r>
            <a:r>
              <a:rPr lang="ru-RU" b="1" dirty="0">
                <a:solidFill>
                  <a:srgbClr val="800000"/>
                </a:solidFill>
              </a:rPr>
              <a:t> </a:t>
            </a:r>
          </a:p>
        </p:txBody>
      </p:sp>
      <p:pic>
        <p:nvPicPr>
          <p:cNvPr id="11" name="Рисунок 10" descr="9sI9chMYDe4-removebg-preview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9631" y="1581284"/>
            <a:ext cx="1820640" cy="1731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b_jtlNOjC6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08134" y="1581284"/>
            <a:ext cx="2073470" cy="2073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408134" y="976412"/>
            <a:ext cx="21436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800000"/>
                </a:solidFill>
              </a:rPr>
              <a:t>ВОЛОНТЁРЫ</a:t>
            </a:r>
          </a:p>
        </p:txBody>
      </p:sp>
      <p:pic>
        <p:nvPicPr>
          <p:cNvPr id="14" name="Рисунок 13" descr="news_140641_image_900x_-removebg-preview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8591" y="588941"/>
            <a:ext cx="2424176" cy="1642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uUSkNKTJeVI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692186" y="3291539"/>
            <a:ext cx="2036411" cy="2036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7662391" y="223112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800000"/>
                </a:solidFill>
              </a:rPr>
              <a:t>ПЕДАГОГИ </a:t>
            </a:r>
          </a:p>
          <a:p>
            <a:pPr algn="ctr"/>
            <a:r>
              <a:rPr lang="ru-RU" sz="2800" b="1" dirty="0">
                <a:solidFill>
                  <a:srgbClr val="800000"/>
                </a:solidFill>
              </a:rPr>
              <a:t>И РОДИТЕЛИ </a:t>
            </a:r>
          </a:p>
        </p:txBody>
      </p:sp>
      <p:pic>
        <p:nvPicPr>
          <p:cNvPr id="17" name="Рисунок 16" descr="kisspng-handshake-clip-art-business-vector-graphics-brand-development-rooks-agency-5b68c932e8c6b7.0202603515335939069535-removebg-preview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579" y="4611620"/>
            <a:ext cx="1807272" cy="923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3" b="-18"/>
          <a:stretch/>
        </p:blipFill>
        <p:spPr>
          <a:xfrm>
            <a:off x="3199830" y="4643728"/>
            <a:ext cx="1576508" cy="1149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8816" y="4504595"/>
            <a:ext cx="1500474" cy="1137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297" y="5393506"/>
            <a:ext cx="1452512" cy="1061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 descr="Lipki_536-removebg-preview.pn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6140" y="4643728"/>
            <a:ext cx="1236866" cy="1556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620" y="5523453"/>
            <a:ext cx="1694769" cy="1023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621" y="4651146"/>
            <a:ext cx="1694769" cy="1024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Прямоугольник 23"/>
          <p:cNvSpPr/>
          <p:nvPr/>
        </p:nvSpPr>
        <p:spPr>
          <a:xfrm>
            <a:off x="7143084" y="3658597"/>
            <a:ext cx="23637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800000"/>
                </a:solidFill>
              </a:rPr>
              <a:t>МЕСТНЫЕ </a:t>
            </a:r>
          </a:p>
          <a:p>
            <a:r>
              <a:rPr lang="ru-RU" sz="2800" b="1" dirty="0">
                <a:solidFill>
                  <a:srgbClr val="800000"/>
                </a:solidFill>
              </a:rPr>
              <a:t>ЖИТЕЛИ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536216" y="3904399"/>
            <a:ext cx="2117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solidFill>
                  <a:srgbClr val="800000"/>
                </a:solidFill>
                <a:latin typeface="Corbel"/>
              </a:rPr>
              <a:t>ПАРТНЁРЫ</a:t>
            </a:r>
            <a:r>
              <a:rPr lang="ru-RU" sz="2400" b="1" dirty="0">
                <a:solidFill>
                  <a:srgbClr val="800000"/>
                </a:solidFill>
                <a:latin typeface="Corbe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596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823412" y="10816"/>
            <a:ext cx="118230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Участие в конкурсах</a:t>
            </a:r>
            <a:b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с освещением проекта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9117" y="1334255"/>
            <a:ext cx="6096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800000"/>
                </a:solidFill>
              </a:rPr>
              <a:t>✔</a:t>
            </a:r>
            <a:r>
              <a:rPr lang="ru-RU" sz="2400" dirty="0">
                <a:solidFill>
                  <a:srgbClr val="002060"/>
                </a:solidFill>
              </a:rPr>
              <a:t> Районный конкурс на лучшую</a:t>
            </a:r>
          </a:p>
          <a:p>
            <a:r>
              <a:rPr lang="ru-RU" sz="2400" dirty="0">
                <a:solidFill>
                  <a:srgbClr val="002060"/>
                </a:solidFill>
              </a:rPr>
              <a:t> добровольческую практику среди детских добровольческих объединений «Доброе сердце»</a:t>
            </a:r>
          </a:p>
          <a:p>
            <a:r>
              <a:rPr lang="ru-RU" sz="2400" b="1" dirty="0">
                <a:solidFill>
                  <a:srgbClr val="800000"/>
                </a:solidFill>
              </a:rPr>
              <a:t>✔</a:t>
            </a:r>
            <a:r>
              <a:rPr lang="ru-RU" sz="2400" dirty="0">
                <a:solidFill>
                  <a:srgbClr val="002060"/>
                </a:solidFill>
              </a:rPr>
              <a:t> Региональный этап </a:t>
            </a:r>
            <a:r>
              <a:rPr lang="en-US" sz="2400" dirty="0">
                <a:solidFill>
                  <a:srgbClr val="002060"/>
                </a:solidFill>
              </a:rPr>
              <a:t>XXI</a:t>
            </a:r>
            <a:r>
              <a:rPr lang="ru-RU" sz="2400" dirty="0">
                <a:solidFill>
                  <a:srgbClr val="002060"/>
                </a:solidFill>
              </a:rPr>
              <a:t>Всероссийской акции </a:t>
            </a:r>
          </a:p>
          <a:p>
            <a:r>
              <a:rPr lang="ru-RU" sz="2400" dirty="0">
                <a:solidFill>
                  <a:srgbClr val="002060"/>
                </a:solidFill>
              </a:rPr>
              <a:t>«Я – гражданин России»</a:t>
            </a:r>
          </a:p>
          <a:p>
            <a:r>
              <a:rPr lang="ru-RU" sz="2400" b="1" dirty="0">
                <a:solidFill>
                  <a:srgbClr val="800000"/>
                </a:solidFill>
              </a:rPr>
              <a:t>✔</a:t>
            </a:r>
            <a:r>
              <a:rPr lang="ru-RU" sz="2400" dirty="0">
                <a:solidFill>
                  <a:srgbClr val="002060"/>
                </a:solidFill>
              </a:rPr>
              <a:t> Международная премия «</a:t>
            </a:r>
            <a:r>
              <a:rPr lang="ru-RU" sz="2400" dirty="0" err="1">
                <a:solidFill>
                  <a:srgbClr val="002060"/>
                </a:solidFill>
              </a:rPr>
              <a:t>МыВместе</a:t>
            </a:r>
            <a:r>
              <a:rPr lang="ru-RU" sz="2400" dirty="0">
                <a:solidFill>
                  <a:srgbClr val="002060"/>
                </a:solidFill>
              </a:rPr>
              <a:t>»</a:t>
            </a:r>
          </a:p>
          <a:p>
            <a:r>
              <a:rPr lang="ru-RU" sz="2400" b="1" dirty="0">
                <a:solidFill>
                  <a:srgbClr val="800000"/>
                </a:solidFill>
              </a:rPr>
              <a:t>✔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en-US" sz="2400" dirty="0">
                <a:solidFill>
                  <a:srgbClr val="002060"/>
                </a:solidFill>
              </a:rPr>
              <a:t>XVII </a:t>
            </a:r>
            <a:r>
              <a:rPr lang="ru-RU" sz="2400" dirty="0">
                <a:solidFill>
                  <a:srgbClr val="002060"/>
                </a:solidFill>
              </a:rPr>
              <a:t>Всероссийский конкурс молодёжных авторских проектов в сфере образования, направленных на социально-экономическое развитие российских территорий, </a:t>
            </a:r>
          </a:p>
          <a:p>
            <a:r>
              <a:rPr lang="ru-RU" sz="2400" dirty="0">
                <a:solidFill>
                  <a:srgbClr val="002060"/>
                </a:solidFill>
              </a:rPr>
              <a:t>«Моя страна – моя Россия»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26" name="Рисунок 25" descr="sSsNe-g0SM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87051" y="1271281"/>
            <a:ext cx="3134300" cy="2244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 descr="YpPYCh7sUP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420904" y="737091"/>
            <a:ext cx="2633799" cy="3702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5219" y="3019835"/>
            <a:ext cx="2979670" cy="2228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8702" y="4259990"/>
            <a:ext cx="2986001" cy="2115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 descr="mW_UdHHilmY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55997" y="2780804"/>
            <a:ext cx="2305298" cy="3210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Рисунок 30" descr="imgonline-com-ua-Transparent-backgr-DnC55tetMCo0Jia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5219" y="2928843"/>
            <a:ext cx="1176578" cy="352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4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0B9DE2A-924E-4B8C-8777-22A9ED614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9411" y="-492864"/>
            <a:ext cx="10392490" cy="1527580"/>
          </a:xfrm>
        </p:spPr>
        <p:txBody>
          <a:bodyPr>
            <a:noAutofit/>
          </a:bodyPr>
          <a:lstStyle/>
          <a:p>
            <a:pPr algn="l"/>
            <a:r>
              <a:rPr lang="ru-RU" sz="4800" b="1" dirty="0">
                <a:solidFill>
                  <a:schemeClr val="bg1"/>
                </a:solidFill>
                <a:latin typeface="Montserrat" panose="00000500000000000000" pitchFamily="50" charset="-52"/>
              </a:rPr>
              <a:t>СПАСИБО ЗА ВНИМАНИЕ!</a:t>
            </a:r>
            <a:endParaRPr lang="ru-RU" sz="4800" dirty="0">
              <a:solidFill>
                <a:schemeClr val="bg1"/>
              </a:solidFill>
              <a:latin typeface="Montserrat" panose="00000500000000000000" pitchFamily="50" charset="-52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61EF269-3C5A-4EF7-8814-B8304E5E289E}"/>
              </a:ext>
            </a:extLst>
          </p:cNvPr>
          <p:cNvSpPr/>
          <p:nvPr/>
        </p:nvSpPr>
        <p:spPr>
          <a:xfrm>
            <a:off x="372225" y="5856618"/>
            <a:ext cx="11071535" cy="748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ffectLst>
                  <a:glow rad="444500">
                    <a:srgbClr val="002060">
                      <a:alpha val="13000"/>
                    </a:srgbClr>
                  </a:glow>
                </a:effectLst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Контактные данные: 89534252475</a:t>
            </a:r>
          </a:p>
          <a:p>
            <a:pPr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  <a:effectLst>
                  <a:glow rad="444500">
                    <a:srgbClr val="002060">
                      <a:alpha val="13000"/>
                    </a:srgbClr>
                  </a:glow>
                </a:effectLst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Ссылки или </a:t>
            </a:r>
            <a:r>
              <a:rPr lang="en-US" dirty="0">
                <a:solidFill>
                  <a:schemeClr val="bg1"/>
                </a:solidFill>
                <a:effectLst>
                  <a:glow rad="444500">
                    <a:srgbClr val="002060">
                      <a:alpha val="13000"/>
                    </a:srgbClr>
                  </a:glow>
                </a:effectLst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QR</a:t>
            </a:r>
            <a:r>
              <a:rPr lang="ru-RU" dirty="0">
                <a:solidFill>
                  <a:schemeClr val="bg1"/>
                </a:solidFill>
                <a:effectLst>
                  <a:glow rad="444500">
                    <a:srgbClr val="002060">
                      <a:alpha val="13000"/>
                    </a:srgbClr>
                  </a:glow>
                </a:effectLst>
                <a:latin typeface="Circe Bold" panose="020B0602020203020203" pitchFamily="34" charset="-52"/>
                <a:ea typeface="Calibri" panose="020F0502020204030204" pitchFamily="34" charset="0"/>
                <a:cs typeface="Times New Roman" panose="02020603050405020304" pitchFamily="18" charset="0"/>
              </a:rPr>
              <a:t>-коды на социальные сети: </a:t>
            </a:r>
          </a:p>
        </p:txBody>
      </p:sp>
      <p:pic>
        <p:nvPicPr>
          <p:cNvPr id="4" name="WhatsApp Video 2021-02-19 at 19.56.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9366" y="1213210"/>
            <a:ext cx="6915476" cy="4464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4792038" y="6231079"/>
            <a:ext cx="29113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-apple-system"/>
                <a:hlinkClick r:id="rId6"/>
              </a:rPr>
              <a:t>https://vk.com/club204241826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45169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43783E7-6DAA-4EF3-BEBE-FDA54E7BE0D4}"/>
              </a:ext>
            </a:extLst>
          </p:cNvPr>
          <p:cNvSpPr/>
          <p:nvPr/>
        </p:nvSpPr>
        <p:spPr>
          <a:xfrm>
            <a:off x="405601" y="443060"/>
            <a:ext cx="2776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Montserrat Black" panose="00000A00000000000000" pitchFamily="50" charset="-52"/>
              </a:rPr>
              <a:t> 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1538759" y="12172"/>
            <a:ext cx="102340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Ландшафтный дизайн </a:t>
            </a:r>
            <a:b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пришкольного участка</a:t>
            </a:r>
            <a:endParaRPr lang="ru-RU" sz="4000" dirty="0"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01579" y="1335611"/>
            <a:ext cx="898357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Благоустройство территории играет важную роль в жизни человека – красиво устроенные клумбы, элементы ландшафта оказывают влияние на настроение человека, его здоровье. Работа в этом проекте дает возможность развивать активную жизненную позицию, а также реализовать свой творческий потенциал, приобщить учащихся школы к эстетическому мировосприятию.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01" y="3089938"/>
            <a:ext cx="2992974" cy="3452699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7335" y="2966827"/>
            <a:ext cx="3919153" cy="3748627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5249" y="3089938"/>
            <a:ext cx="3179818" cy="3452699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6017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43783E7-6DAA-4EF3-BEBE-FDA54E7BE0D4}"/>
              </a:ext>
            </a:extLst>
          </p:cNvPr>
          <p:cNvSpPr/>
          <p:nvPr/>
        </p:nvSpPr>
        <p:spPr>
          <a:xfrm>
            <a:off x="405601" y="443060"/>
            <a:ext cx="2776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Montserrat Black" panose="00000A00000000000000" pitchFamily="50" charset="-52"/>
              </a:rPr>
              <a:t> </a:t>
            </a:r>
            <a:endParaRPr lang="ru-RU" sz="2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32611" y="984935"/>
            <a:ext cx="11959389" cy="442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Times New Roman" panose="02020603050405020304" pitchFamily="18" charset="0"/>
              </a:rPr>
              <a:t>Цель проекта:</a:t>
            </a:r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ru-RU" sz="2400" dirty="0">
                <a:solidFill>
                  <a:srgbClr val="002060"/>
                </a:solidFill>
              </a:rPr>
              <a:t>Создать дизайн - проект по преобразованию пришкольного участка и облагородить территорию школы в комфортную, красивую и экологически чистую зону.</a:t>
            </a:r>
            <a:endParaRPr lang="ru-RU" sz="2400" dirty="0">
              <a:ln>
                <a:solidFill>
                  <a:srgbClr val="C1B6BA"/>
                </a:solidFill>
              </a:ln>
              <a:solidFill>
                <a:srgbClr val="002060"/>
              </a:solidFill>
            </a:endParaRPr>
          </a:p>
          <a:p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Times New Roman" panose="02020603050405020304" pitchFamily="18" charset="0"/>
              </a:rPr>
              <a:t>Задачи проекта: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</a:rPr>
              <a:t>Изучить общественное мнение обучающихся, родителей, педагогов в школе;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</a:rPr>
              <a:t>обосновать актуальность проблемы преобразования ландшафта школы;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</a:rPr>
              <a:t>сформировать представления об уровнях и закономерностях взаимодействия природных факторов и городской среды, узнать принципы проектирования;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</a:rPr>
              <a:t>составить структурные композиции пришкольной композиции;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</a:rPr>
              <a:t>создать макеты клумб и применением компьютерной программы </a:t>
            </a:r>
            <a:r>
              <a:rPr lang="en-US" sz="2400" dirty="0">
                <a:solidFill>
                  <a:srgbClr val="002060"/>
                </a:solidFill>
              </a:rPr>
              <a:t>X</a:t>
            </a:r>
            <a:r>
              <a:rPr lang="ru-RU" sz="2400" dirty="0">
                <a:solidFill>
                  <a:srgbClr val="002060"/>
                </a:solidFill>
              </a:rPr>
              <a:t>-</a:t>
            </a:r>
            <a:r>
              <a:rPr lang="en-US" sz="2400" dirty="0">
                <a:solidFill>
                  <a:srgbClr val="002060"/>
                </a:solidFill>
              </a:rPr>
              <a:t>Designer</a:t>
            </a:r>
            <a:r>
              <a:rPr lang="ru-RU" sz="2400" dirty="0">
                <a:solidFill>
                  <a:srgbClr val="002060"/>
                </a:solidFill>
              </a:rPr>
              <a:t>;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</a:rPr>
              <a:t>сделать оценку проекта пришкольного участка и условий его практической реализации.</a:t>
            </a:r>
          </a:p>
        </p:txBody>
      </p:sp>
    </p:spTree>
    <p:extLst>
      <p:ext uri="{BB962C8B-B14F-4D97-AF65-F5344CB8AC3E}">
        <p14:creationId xmlns:p14="http://schemas.microsoft.com/office/powerpoint/2010/main" val="340593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43783E7-6DAA-4EF3-BEBE-FDA54E7BE0D4}"/>
              </a:ext>
            </a:extLst>
          </p:cNvPr>
          <p:cNvSpPr/>
          <p:nvPr/>
        </p:nvSpPr>
        <p:spPr>
          <a:xfrm>
            <a:off x="405601" y="443060"/>
            <a:ext cx="2776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Montserrat Black" panose="00000A00000000000000" pitchFamily="50" charset="-52"/>
              </a:rPr>
              <a:t> </a:t>
            </a:r>
            <a:endParaRPr lang="ru-RU" sz="2400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137247567"/>
              </p:ext>
            </p:extLst>
          </p:nvPr>
        </p:nvGraphicFramePr>
        <p:xfrm>
          <a:off x="405601" y="751096"/>
          <a:ext cx="11401387" cy="3090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983340" y="3809107"/>
            <a:ext cx="6867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>
                <a:solidFill>
                  <a:srgbClr val="002060"/>
                </a:solidFill>
                <a:cs typeface="Times New Roman" panose="02020603050405020304" pitchFamily="18" charset="0"/>
              </a:rPr>
              <a:t>Встреча с Главой а</a:t>
            </a:r>
            <a:r>
              <a:rPr lang="ru-RU" b="1" dirty="0">
                <a:solidFill>
                  <a:srgbClr val="002060"/>
                </a:solidFill>
              </a:rPr>
              <a:t>дминистрации  муниципального образования </a:t>
            </a:r>
          </a:p>
          <a:p>
            <a:pPr algn="ctr">
              <a:buNone/>
            </a:pPr>
            <a:r>
              <a:rPr lang="ru-RU" b="1" dirty="0">
                <a:solidFill>
                  <a:srgbClr val="002060"/>
                </a:solidFill>
              </a:rPr>
              <a:t>город Липки Николаем  Леонидовичем Герасименко</a:t>
            </a:r>
            <a:endParaRPr lang="ru-RU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9"/>
          <a:stretch/>
        </p:blipFill>
        <p:spPr>
          <a:xfrm>
            <a:off x="2397882" y="4536463"/>
            <a:ext cx="3378108" cy="2253482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4463" y="4528656"/>
            <a:ext cx="3191141" cy="2237864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793103" y="89117"/>
            <a:ext cx="52838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Социальные партнёры</a:t>
            </a:r>
          </a:p>
        </p:txBody>
      </p:sp>
    </p:spTree>
    <p:extLst>
      <p:ext uri="{BB962C8B-B14F-4D97-AF65-F5344CB8AC3E}">
        <p14:creationId xmlns:p14="http://schemas.microsoft.com/office/powerpoint/2010/main" val="403441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43783E7-6DAA-4EF3-BEBE-FDA54E7BE0D4}"/>
              </a:ext>
            </a:extLst>
          </p:cNvPr>
          <p:cNvSpPr/>
          <p:nvPr/>
        </p:nvSpPr>
        <p:spPr>
          <a:xfrm>
            <a:off x="405601" y="443060"/>
            <a:ext cx="2776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Montserrat Black" panose="00000A00000000000000" pitchFamily="50" charset="-52"/>
              </a:rPr>
              <a:t> 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114608" y="79541"/>
            <a:ext cx="82661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Этапы реализации проекта</a:t>
            </a:r>
            <a:br>
              <a:rPr lang="ru-RU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 этап – подготовительный (сентябрь – декабрь 2020 г.)</a:t>
            </a:r>
            <a:br>
              <a:rPr lang="ru-RU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endParaRPr lang="ru-RU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98251" y="1002871"/>
            <a:ext cx="78618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ru-RU" sz="2400" b="1" dirty="0">
                <a:solidFill>
                  <a:srgbClr val="002060"/>
                </a:solidFill>
              </a:rPr>
              <a:t>Анкетирование  среди учащихся, родителей и педагогов</a:t>
            </a:r>
          </a:p>
        </p:txBody>
      </p:sp>
      <p:pic>
        <p:nvPicPr>
          <p:cNvPr id="7" name="Рисунок 6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8"/>
          <a:stretch/>
        </p:blipFill>
        <p:spPr bwMode="auto">
          <a:xfrm>
            <a:off x="172168" y="2881740"/>
            <a:ext cx="4857032" cy="3823859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8947" y="1333327"/>
            <a:ext cx="5085659" cy="4133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9622" y="2631465"/>
            <a:ext cx="5281087" cy="4074134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29268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43783E7-6DAA-4EF3-BEBE-FDA54E7BE0D4}"/>
              </a:ext>
            </a:extLst>
          </p:cNvPr>
          <p:cNvSpPr/>
          <p:nvPr/>
        </p:nvSpPr>
        <p:spPr>
          <a:xfrm>
            <a:off x="405601" y="443060"/>
            <a:ext cx="2776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Montserrat Black" panose="00000A00000000000000" pitchFamily="50" charset="-52"/>
              </a:rPr>
              <a:t> </a:t>
            </a:r>
            <a:endParaRPr lang="ru-RU" sz="2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09999" y="0"/>
            <a:ext cx="71292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Создание буклета проекта, эмблемы и логотипа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790" y="1413359"/>
            <a:ext cx="4833092" cy="5163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8881" y="-749063"/>
            <a:ext cx="6571717" cy="5452092"/>
          </a:xfrm>
          <a:prstGeom prst="rect">
            <a:avLst/>
          </a:prstGeom>
        </p:spPr>
      </p:pic>
      <p:pic>
        <p:nvPicPr>
          <p:cNvPr id="11" name="Рисунок 10" descr="ssnmBhCUfLM-removebg-preview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1090" y="2672306"/>
            <a:ext cx="4235866" cy="4061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376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43783E7-6DAA-4EF3-BEBE-FDA54E7BE0D4}"/>
              </a:ext>
            </a:extLst>
          </p:cNvPr>
          <p:cNvSpPr/>
          <p:nvPr/>
        </p:nvSpPr>
        <p:spPr>
          <a:xfrm>
            <a:off x="405601" y="443060"/>
            <a:ext cx="2776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Montserrat Black" panose="00000A00000000000000" pitchFamily="50" charset="-52"/>
              </a:rPr>
              <a:t> 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06653" y="123125"/>
            <a:ext cx="69130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Выставка детских рисунков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5027" y="575365"/>
            <a:ext cx="2669273" cy="3566717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4"/>
          <a:stretch/>
        </p:blipFill>
        <p:spPr>
          <a:xfrm rot="16200000">
            <a:off x="4752600" y="412530"/>
            <a:ext cx="2845819" cy="4097077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6"/>
          <a:stretch/>
        </p:blipFill>
        <p:spPr>
          <a:xfrm rot="16200000">
            <a:off x="8890411" y="585644"/>
            <a:ext cx="2572950" cy="3642482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"/>
          <a:stretch/>
        </p:blipFill>
        <p:spPr>
          <a:xfrm rot="16200000">
            <a:off x="811034" y="3491999"/>
            <a:ext cx="2613384" cy="3802115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"/>
          <a:stretch/>
        </p:blipFill>
        <p:spPr>
          <a:xfrm rot="16200000">
            <a:off x="4962646" y="3507160"/>
            <a:ext cx="2738989" cy="3783814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1" b="-56"/>
          <a:stretch/>
        </p:blipFill>
        <p:spPr>
          <a:xfrm rot="16200000">
            <a:off x="8868366" y="3479619"/>
            <a:ext cx="2713017" cy="3546505"/>
          </a:xfrm>
          <a:prstGeom prst="rect">
            <a:avLst/>
          </a:prstGeom>
          <a:ln w="190500" cap="sq">
            <a:noFill/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0889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43783E7-6DAA-4EF3-BEBE-FDA54E7BE0D4}"/>
              </a:ext>
            </a:extLst>
          </p:cNvPr>
          <p:cNvSpPr/>
          <p:nvPr/>
        </p:nvSpPr>
        <p:spPr>
          <a:xfrm>
            <a:off x="405601" y="443060"/>
            <a:ext cx="2776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Montserrat Black" panose="00000A00000000000000" pitchFamily="50" charset="-52"/>
              </a:rPr>
              <a:t> 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8156" y="212227"/>
            <a:ext cx="76665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Отношение всех участников образовательного процесса нашей школы к изменениям в ландшафте школьного двора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0489" y="1661097"/>
            <a:ext cx="7404442" cy="2421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2000" b="1" i="1" dirty="0">
                <a:solidFill>
                  <a:srgbClr val="8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Нужен ли школе участок с цветами, деревьями и различными сооружениями?</a:t>
            </a:r>
            <a:endParaRPr lang="ru-RU" sz="1400" b="1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ru-RU" sz="2000" b="1" i="1" dirty="0">
                <a:solidFill>
                  <a:srgbClr val="8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20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Всё ли устраивает Вас на пришкольном участке?</a:t>
            </a:r>
            <a:endParaRPr lang="ru-RU" sz="1400" b="1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8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sz="20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Что хотелось бы изменить?</a:t>
            </a:r>
            <a:endParaRPr lang="ru-RU" sz="1400" b="1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8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ru-RU" sz="20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Чего не хватает на нашем участке?</a:t>
            </a:r>
            <a:endParaRPr lang="ru-RU" sz="1400" b="1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8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ru-RU" i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Какими путями можно воплотить ваши предложения в жизнь?</a:t>
            </a:r>
            <a:endParaRPr lang="ru-RU" sz="1400" b="1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8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ru-RU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Кто должен заниматься работой по озеленению участка?</a:t>
            </a:r>
            <a:r>
              <a:rPr lang="ru-RU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05" y="3777241"/>
            <a:ext cx="4300232" cy="3318080"/>
          </a:xfrm>
          <a:prstGeom prst="rect">
            <a:avLst/>
          </a:prstGeom>
        </p:spPr>
      </p:pic>
      <p:pic>
        <p:nvPicPr>
          <p:cNvPr id="17" name="Рисунок 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1562" y="4146148"/>
            <a:ext cx="2162085" cy="2580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0674" y="904725"/>
            <a:ext cx="2627907" cy="3647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89" r="-1101" b="-25"/>
          <a:stretch/>
        </p:blipFill>
        <p:spPr>
          <a:xfrm>
            <a:off x="7791420" y="2157910"/>
            <a:ext cx="2581774" cy="3514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402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3000</TotalTime>
  <Words>1047</Words>
  <Application>Microsoft Office PowerPoint</Application>
  <PresentationFormat>Широкоэкранный</PresentationFormat>
  <Paragraphs>160</Paragraphs>
  <Slides>25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7" baseType="lpstr">
      <vt:lpstr>Calibri</vt:lpstr>
      <vt:lpstr>-apple-system</vt:lpstr>
      <vt:lpstr>Circe Bold</vt:lpstr>
      <vt:lpstr>Times New Roman</vt:lpstr>
      <vt:lpstr>Montserrat Black</vt:lpstr>
      <vt:lpstr>Wingdings</vt:lpstr>
      <vt:lpstr>Constantia</vt:lpstr>
      <vt:lpstr>Corbel</vt:lpstr>
      <vt:lpstr>Montserrat</vt:lpstr>
      <vt:lpstr>Calibri Light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Общероссийская акция #МЫВМЕСТЕ</dc:title>
  <dc:creator>Зоя Дурдина</dc:creator>
  <cp:lastModifiedBy>Дарья Фадеева</cp:lastModifiedBy>
  <cp:revision>244</cp:revision>
  <dcterms:created xsi:type="dcterms:W3CDTF">2020-03-24T07:41:27Z</dcterms:created>
  <dcterms:modified xsi:type="dcterms:W3CDTF">2022-02-12T14:16:17Z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20044948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S9.1.2</vt:lpwstr>
  </property>
</Properties>
</file>