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3" r:id="rId12"/>
    <p:sldId id="262" r:id="rId13"/>
    <p:sldId id="264" r:id="rId14"/>
    <p:sldId id="265" r:id="rId15"/>
    <p:sldId id="266" r:id="rId16"/>
    <p:sldId id="271" r:id="rId17"/>
    <p:sldId id="268" r:id="rId18"/>
    <p:sldId id="269" r:id="rId19"/>
    <p:sldId id="267" r:id="rId20"/>
    <p:sldId id="270" r:id="rId21"/>
    <p:sldId id="27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1D57B5-8D46-4078-881F-BB1AC44EE7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DD0520-B194-434A-B944-4C5CAD1D6843}">
      <dgm:prSet/>
      <dgm:spPr/>
      <dgm:t>
        <a:bodyPr/>
        <a:lstStyle/>
        <a:p>
          <a:r>
            <a:rPr lang="ru-RU"/>
            <a:t>Колчина Елизавета Валерьевна, руководитель проекта</a:t>
          </a:r>
          <a:endParaRPr lang="en-US"/>
        </a:p>
      </dgm:t>
    </dgm:pt>
    <dgm:pt modelId="{A22711EF-9873-440F-A109-7A3BB70516F9}" type="parTrans" cxnId="{DCCFFC89-B4CE-4B6D-A083-2D9B52F7A065}">
      <dgm:prSet/>
      <dgm:spPr/>
      <dgm:t>
        <a:bodyPr/>
        <a:lstStyle/>
        <a:p>
          <a:endParaRPr lang="en-US"/>
        </a:p>
      </dgm:t>
    </dgm:pt>
    <dgm:pt modelId="{EF7CC2C5-502B-424E-9C44-26DE6FB853A4}" type="sibTrans" cxnId="{DCCFFC89-B4CE-4B6D-A083-2D9B52F7A065}">
      <dgm:prSet/>
      <dgm:spPr/>
      <dgm:t>
        <a:bodyPr/>
        <a:lstStyle/>
        <a:p>
          <a:endParaRPr lang="en-US"/>
        </a:p>
      </dgm:t>
    </dgm:pt>
    <dgm:pt modelId="{8B5F40E1-380C-4ECC-9053-D5AE30A6A1C1}">
      <dgm:prSet/>
      <dgm:spPr/>
      <dgm:t>
        <a:bodyPr/>
        <a:lstStyle/>
        <a:p>
          <a:r>
            <a:rPr lang="ru-RU"/>
            <a:t>Андропов Даниил Николаевич </a:t>
          </a:r>
          <a:endParaRPr lang="en-US"/>
        </a:p>
      </dgm:t>
    </dgm:pt>
    <dgm:pt modelId="{2EC597DC-FF4C-433C-859C-2442CE8D2BBE}" type="parTrans" cxnId="{956C428C-B82E-4722-B56A-8827D0A23ED8}">
      <dgm:prSet/>
      <dgm:spPr/>
      <dgm:t>
        <a:bodyPr/>
        <a:lstStyle/>
        <a:p>
          <a:endParaRPr lang="en-US"/>
        </a:p>
      </dgm:t>
    </dgm:pt>
    <dgm:pt modelId="{0DF3E13B-D965-45B8-88EE-AB6EF26612BA}" type="sibTrans" cxnId="{956C428C-B82E-4722-B56A-8827D0A23ED8}">
      <dgm:prSet/>
      <dgm:spPr/>
      <dgm:t>
        <a:bodyPr/>
        <a:lstStyle/>
        <a:p>
          <a:endParaRPr lang="en-US"/>
        </a:p>
      </dgm:t>
    </dgm:pt>
    <dgm:pt modelId="{FB7E904A-BC0F-4F65-9D46-C69838ECE128}">
      <dgm:prSet/>
      <dgm:spPr/>
      <dgm:t>
        <a:bodyPr/>
        <a:lstStyle/>
        <a:p>
          <a:r>
            <a:rPr lang="ru-RU"/>
            <a:t>Кашина Дарья Романовна</a:t>
          </a:r>
          <a:endParaRPr lang="en-US"/>
        </a:p>
      </dgm:t>
    </dgm:pt>
    <dgm:pt modelId="{67C9A7B4-4AEE-4C46-8C84-9D5A75C9719F}" type="parTrans" cxnId="{508D029E-8CCD-42C4-9F7D-A9CBB7D27753}">
      <dgm:prSet/>
      <dgm:spPr/>
      <dgm:t>
        <a:bodyPr/>
        <a:lstStyle/>
        <a:p>
          <a:endParaRPr lang="en-US"/>
        </a:p>
      </dgm:t>
    </dgm:pt>
    <dgm:pt modelId="{86DD1FF6-E0D4-46C4-9D1A-C084E4734A93}" type="sibTrans" cxnId="{508D029E-8CCD-42C4-9F7D-A9CBB7D27753}">
      <dgm:prSet/>
      <dgm:spPr/>
      <dgm:t>
        <a:bodyPr/>
        <a:lstStyle/>
        <a:p>
          <a:endParaRPr lang="en-US"/>
        </a:p>
      </dgm:t>
    </dgm:pt>
    <dgm:pt modelId="{64964D63-E065-47D2-B074-FE74FCD8E318}">
      <dgm:prSet/>
      <dgm:spPr/>
      <dgm:t>
        <a:bodyPr/>
        <a:lstStyle/>
        <a:p>
          <a:r>
            <a:rPr lang="ru-RU"/>
            <a:t>Плюхина Татьяна Сергеевна</a:t>
          </a:r>
          <a:endParaRPr lang="en-US"/>
        </a:p>
      </dgm:t>
    </dgm:pt>
    <dgm:pt modelId="{E2478315-892B-4CE1-8946-243A0EBFB47C}" type="parTrans" cxnId="{8AB71933-190F-42A7-9995-022A4FABD304}">
      <dgm:prSet/>
      <dgm:spPr/>
      <dgm:t>
        <a:bodyPr/>
        <a:lstStyle/>
        <a:p>
          <a:endParaRPr lang="en-US"/>
        </a:p>
      </dgm:t>
    </dgm:pt>
    <dgm:pt modelId="{4322F422-040C-4EFA-A671-6B52A723336F}" type="sibTrans" cxnId="{8AB71933-190F-42A7-9995-022A4FABD304}">
      <dgm:prSet/>
      <dgm:spPr/>
      <dgm:t>
        <a:bodyPr/>
        <a:lstStyle/>
        <a:p>
          <a:endParaRPr lang="en-US"/>
        </a:p>
      </dgm:t>
    </dgm:pt>
    <dgm:pt modelId="{EAE430BF-8915-46C8-8554-A602B490A3CE}">
      <dgm:prSet/>
      <dgm:spPr/>
      <dgm:t>
        <a:bodyPr/>
        <a:lstStyle/>
        <a:p>
          <a:r>
            <a:rPr lang="ru-RU"/>
            <a:t>Романова Юлия Дмитриевна</a:t>
          </a:r>
          <a:endParaRPr lang="en-US"/>
        </a:p>
      </dgm:t>
    </dgm:pt>
    <dgm:pt modelId="{3BEE590A-0270-49C2-AE3E-E5F18BD2C86D}" type="parTrans" cxnId="{FBB4A84E-F25F-4F9D-8389-9BBB0C11FD6B}">
      <dgm:prSet/>
      <dgm:spPr/>
      <dgm:t>
        <a:bodyPr/>
        <a:lstStyle/>
        <a:p>
          <a:endParaRPr lang="en-US"/>
        </a:p>
      </dgm:t>
    </dgm:pt>
    <dgm:pt modelId="{969AA416-3579-4EF5-957A-563F49876CC2}" type="sibTrans" cxnId="{FBB4A84E-F25F-4F9D-8389-9BBB0C11FD6B}">
      <dgm:prSet/>
      <dgm:spPr/>
      <dgm:t>
        <a:bodyPr/>
        <a:lstStyle/>
        <a:p>
          <a:endParaRPr lang="en-US"/>
        </a:p>
      </dgm:t>
    </dgm:pt>
    <dgm:pt modelId="{40454146-072C-47D0-A40E-B217DA3488FC}">
      <dgm:prSet/>
      <dgm:spPr/>
      <dgm:t>
        <a:bodyPr/>
        <a:lstStyle/>
        <a:p>
          <a:r>
            <a:rPr lang="ru-RU"/>
            <a:t>Фомина Анна Владимировна</a:t>
          </a:r>
          <a:endParaRPr lang="en-US"/>
        </a:p>
      </dgm:t>
    </dgm:pt>
    <dgm:pt modelId="{5264FC30-DE9C-444C-B43B-ECF5F9D94FC6}" type="parTrans" cxnId="{677C5C92-76D1-4A57-BDE0-858B0C839CB7}">
      <dgm:prSet/>
      <dgm:spPr/>
      <dgm:t>
        <a:bodyPr/>
        <a:lstStyle/>
        <a:p>
          <a:endParaRPr lang="en-US"/>
        </a:p>
      </dgm:t>
    </dgm:pt>
    <dgm:pt modelId="{E7BF1812-AED3-4F0F-AA97-F5F2FA6DE803}" type="sibTrans" cxnId="{677C5C92-76D1-4A57-BDE0-858B0C839CB7}">
      <dgm:prSet/>
      <dgm:spPr/>
      <dgm:t>
        <a:bodyPr/>
        <a:lstStyle/>
        <a:p>
          <a:endParaRPr lang="en-US"/>
        </a:p>
      </dgm:t>
    </dgm:pt>
    <dgm:pt modelId="{556B3480-280F-4E88-9C71-8E96C573198D}" type="pres">
      <dgm:prSet presAssocID="{191D57B5-8D46-4078-881F-BB1AC44EE75C}" presName="vert0" presStyleCnt="0">
        <dgm:presLayoutVars>
          <dgm:dir/>
          <dgm:animOne val="branch"/>
          <dgm:animLvl val="lvl"/>
        </dgm:presLayoutVars>
      </dgm:prSet>
      <dgm:spPr/>
    </dgm:pt>
    <dgm:pt modelId="{1C6117A0-8654-45E2-82D0-80BCF97DC322}" type="pres">
      <dgm:prSet presAssocID="{B3DD0520-B194-434A-B944-4C5CAD1D6843}" presName="thickLine" presStyleLbl="alignNode1" presStyleIdx="0" presStyleCnt="6"/>
      <dgm:spPr/>
    </dgm:pt>
    <dgm:pt modelId="{36590057-3419-43E0-9B42-5B61B1A47EDD}" type="pres">
      <dgm:prSet presAssocID="{B3DD0520-B194-434A-B944-4C5CAD1D6843}" presName="horz1" presStyleCnt="0"/>
      <dgm:spPr/>
    </dgm:pt>
    <dgm:pt modelId="{A9AD6146-A756-4157-A5F3-AA1C87C533A2}" type="pres">
      <dgm:prSet presAssocID="{B3DD0520-B194-434A-B944-4C5CAD1D6843}" presName="tx1" presStyleLbl="revTx" presStyleIdx="0" presStyleCnt="6"/>
      <dgm:spPr/>
    </dgm:pt>
    <dgm:pt modelId="{03EB5401-229A-4898-BD51-AF58BAFE5770}" type="pres">
      <dgm:prSet presAssocID="{B3DD0520-B194-434A-B944-4C5CAD1D6843}" presName="vert1" presStyleCnt="0"/>
      <dgm:spPr/>
    </dgm:pt>
    <dgm:pt modelId="{1E3487B7-1C7F-4AEF-88B8-8A3B144C5F2D}" type="pres">
      <dgm:prSet presAssocID="{8B5F40E1-380C-4ECC-9053-D5AE30A6A1C1}" presName="thickLine" presStyleLbl="alignNode1" presStyleIdx="1" presStyleCnt="6"/>
      <dgm:spPr/>
    </dgm:pt>
    <dgm:pt modelId="{F9D12525-22BF-4549-BBFD-CAE20B00A239}" type="pres">
      <dgm:prSet presAssocID="{8B5F40E1-380C-4ECC-9053-D5AE30A6A1C1}" presName="horz1" presStyleCnt="0"/>
      <dgm:spPr/>
    </dgm:pt>
    <dgm:pt modelId="{41632A30-4F9E-4858-B006-8D94984034F0}" type="pres">
      <dgm:prSet presAssocID="{8B5F40E1-380C-4ECC-9053-D5AE30A6A1C1}" presName="tx1" presStyleLbl="revTx" presStyleIdx="1" presStyleCnt="6"/>
      <dgm:spPr/>
    </dgm:pt>
    <dgm:pt modelId="{25A113D1-250C-4ED8-8DC3-563019A875E0}" type="pres">
      <dgm:prSet presAssocID="{8B5F40E1-380C-4ECC-9053-D5AE30A6A1C1}" presName="vert1" presStyleCnt="0"/>
      <dgm:spPr/>
    </dgm:pt>
    <dgm:pt modelId="{7EE5043C-47E2-4F95-8E8C-D2059309B4DF}" type="pres">
      <dgm:prSet presAssocID="{FB7E904A-BC0F-4F65-9D46-C69838ECE128}" presName="thickLine" presStyleLbl="alignNode1" presStyleIdx="2" presStyleCnt="6"/>
      <dgm:spPr/>
    </dgm:pt>
    <dgm:pt modelId="{254D2147-79B2-489B-B596-6728E339991F}" type="pres">
      <dgm:prSet presAssocID="{FB7E904A-BC0F-4F65-9D46-C69838ECE128}" presName="horz1" presStyleCnt="0"/>
      <dgm:spPr/>
    </dgm:pt>
    <dgm:pt modelId="{4503AA8B-7ECC-4D83-9154-44F8AB6903E0}" type="pres">
      <dgm:prSet presAssocID="{FB7E904A-BC0F-4F65-9D46-C69838ECE128}" presName="tx1" presStyleLbl="revTx" presStyleIdx="2" presStyleCnt="6"/>
      <dgm:spPr/>
    </dgm:pt>
    <dgm:pt modelId="{5AD2B3D9-DCFC-4815-AC77-3F58E958CEA4}" type="pres">
      <dgm:prSet presAssocID="{FB7E904A-BC0F-4F65-9D46-C69838ECE128}" presName="vert1" presStyleCnt="0"/>
      <dgm:spPr/>
    </dgm:pt>
    <dgm:pt modelId="{635DC58B-C4B9-437C-AFB3-E0AFE0C2085E}" type="pres">
      <dgm:prSet presAssocID="{64964D63-E065-47D2-B074-FE74FCD8E318}" presName="thickLine" presStyleLbl="alignNode1" presStyleIdx="3" presStyleCnt="6"/>
      <dgm:spPr/>
    </dgm:pt>
    <dgm:pt modelId="{AF89C2C8-2850-44C8-A742-4C1D857869BE}" type="pres">
      <dgm:prSet presAssocID="{64964D63-E065-47D2-B074-FE74FCD8E318}" presName="horz1" presStyleCnt="0"/>
      <dgm:spPr/>
    </dgm:pt>
    <dgm:pt modelId="{854F183D-85D7-4880-BA80-E89585D5AB41}" type="pres">
      <dgm:prSet presAssocID="{64964D63-E065-47D2-B074-FE74FCD8E318}" presName="tx1" presStyleLbl="revTx" presStyleIdx="3" presStyleCnt="6"/>
      <dgm:spPr/>
    </dgm:pt>
    <dgm:pt modelId="{A2DB965D-DF38-4974-A3D0-12EE05658940}" type="pres">
      <dgm:prSet presAssocID="{64964D63-E065-47D2-B074-FE74FCD8E318}" presName="vert1" presStyleCnt="0"/>
      <dgm:spPr/>
    </dgm:pt>
    <dgm:pt modelId="{3033527A-BAB7-44F5-B0E9-60291F44C340}" type="pres">
      <dgm:prSet presAssocID="{EAE430BF-8915-46C8-8554-A602B490A3CE}" presName="thickLine" presStyleLbl="alignNode1" presStyleIdx="4" presStyleCnt="6"/>
      <dgm:spPr/>
    </dgm:pt>
    <dgm:pt modelId="{D9EB6B77-C171-4F7F-A80A-9F3844CEF331}" type="pres">
      <dgm:prSet presAssocID="{EAE430BF-8915-46C8-8554-A602B490A3CE}" presName="horz1" presStyleCnt="0"/>
      <dgm:spPr/>
    </dgm:pt>
    <dgm:pt modelId="{363BB719-7125-4649-9AF6-2C5C88FCAA33}" type="pres">
      <dgm:prSet presAssocID="{EAE430BF-8915-46C8-8554-A602B490A3CE}" presName="tx1" presStyleLbl="revTx" presStyleIdx="4" presStyleCnt="6"/>
      <dgm:spPr/>
    </dgm:pt>
    <dgm:pt modelId="{7CADF1F1-0130-450B-B456-CB1DF95184A0}" type="pres">
      <dgm:prSet presAssocID="{EAE430BF-8915-46C8-8554-A602B490A3CE}" presName="vert1" presStyleCnt="0"/>
      <dgm:spPr/>
    </dgm:pt>
    <dgm:pt modelId="{AEACF920-214E-481E-BB9B-B8FC728ED3C7}" type="pres">
      <dgm:prSet presAssocID="{40454146-072C-47D0-A40E-B217DA3488FC}" presName="thickLine" presStyleLbl="alignNode1" presStyleIdx="5" presStyleCnt="6"/>
      <dgm:spPr/>
    </dgm:pt>
    <dgm:pt modelId="{09414EBC-F58F-4330-AAC1-5230709709C6}" type="pres">
      <dgm:prSet presAssocID="{40454146-072C-47D0-A40E-B217DA3488FC}" presName="horz1" presStyleCnt="0"/>
      <dgm:spPr/>
    </dgm:pt>
    <dgm:pt modelId="{1992F3D2-63D4-4D2A-A272-EECC8A55D295}" type="pres">
      <dgm:prSet presAssocID="{40454146-072C-47D0-A40E-B217DA3488FC}" presName="tx1" presStyleLbl="revTx" presStyleIdx="5" presStyleCnt="6"/>
      <dgm:spPr/>
    </dgm:pt>
    <dgm:pt modelId="{C48AB1EE-6655-4EAD-B049-6B4D08742A28}" type="pres">
      <dgm:prSet presAssocID="{40454146-072C-47D0-A40E-B217DA3488FC}" presName="vert1" presStyleCnt="0"/>
      <dgm:spPr/>
    </dgm:pt>
  </dgm:ptLst>
  <dgm:cxnLst>
    <dgm:cxn modelId="{8AB71933-190F-42A7-9995-022A4FABD304}" srcId="{191D57B5-8D46-4078-881F-BB1AC44EE75C}" destId="{64964D63-E065-47D2-B074-FE74FCD8E318}" srcOrd="3" destOrd="0" parTransId="{E2478315-892B-4CE1-8946-243A0EBFB47C}" sibTransId="{4322F422-040C-4EFA-A671-6B52A723336F}"/>
    <dgm:cxn modelId="{DCC16933-E042-42BA-9DE1-48D098E1138F}" type="presOf" srcId="{191D57B5-8D46-4078-881F-BB1AC44EE75C}" destId="{556B3480-280F-4E88-9C71-8E96C573198D}" srcOrd="0" destOrd="0" presId="urn:microsoft.com/office/officeart/2008/layout/LinedList"/>
    <dgm:cxn modelId="{2DF5D167-1573-4F80-8E14-E43F59917B17}" type="presOf" srcId="{EAE430BF-8915-46C8-8554-A602B490A3CE}" destId="{363BB719-7125-4649-9AF6-2C5C88FCAA33}" srcOrd="0" destOrd="0" presId="urn:microsoft.com/office/officeart/2008/layout/LinedList"/>
    <dgm:cxn modelId="{FBB4A84E-F25F-4F9D-8389-9BBB0C11FD6B}" srcId="{191D57B5-8D46-4078-881F-BB1AC44EE75C}" destId="{EAE430BF-8915-46C8-8554-A602B490A3CE}" srcOrd="4" destOrd="0" parTransId="{3BEE590A-0270-49C2-AE3E-E5F18BD2C86D}" sibTransId="{969AA416-3579-4EF5-957A-563F49876CC2}"/>
    <dgm:cxn modelId="{80F77274-058E-40DD-B29E-19437C28C0DF}" type="presOf" srcId="{8B5F40E1-380C-4ECC-9053-D5AE30A6A1C1}" destId="{41632A30-4F9E-4858-B006-8D94984034F0}" srcOrd="0" destOrd="0" presId="urn:microsoft.com/office/officeart/2008/layout/LinedList"/>
    <dgm:cxn modelId="{DCCFFC89-B4CE-4B6D-A083-2D9B52F7A065}" srcId="{191D57B5-8D46-4078-881F-BB1AC44EE75C}" destId="{B3DD0520-B194-434A-B944-4C5CAD1D6843}" srcOrd="0" destOrd="0" parTransId="{A22711EF-9873-440F-A109-7A3BB70516F9}" sibTransId="{EF7CC2C5-502B-424E-9C44-26DE6FB853A4}"/>
    <dgm:cxn modelId="{956C428C-B82E-4722-B56A-8827D0A23ED8}" srcId="{191D57B5-8D46-4078-881F-BB1AC44EE75C}" destId="{8B5F40E1-380C-4ECC-9053-D5AE30A6A1C1}" srcOrd="1" destOrd="0" parTransId="{2EC597DC-FF4C-433C-859C-2442CE8D2BBE}" sibTransId="{0DF3E13B-D965-45B8-88EE-AB6EF26612BA}"/>
    <dgm:cxn modelId="{677C5C92-76D1-4A57-BDE0-858B0C839CB7}" srcId="{191D57B5-8D46-4078-881F-BB1AC44EE75C}" destId="{40454146-072C-47D0-A40E-B217DA3488FC}" srcOrd="5" destOrd="0" parTransId="{5264FC30-DE9C-444C-B43B-ECF5F9D94FC6}" sibTransId="{E7BF1812-AED3-4F0F-AA97-F5F2FA6DE803}"/>
    <dgm:cxn modelId="{508D029E-8CCD-42C4-9F7D-A9CBB7D27753}" srcId="{191D57B5-8D46-4078-881F-BB1AC44EE75C}" destId="{FB7E904A-BC0F-4F65-9D46-C69838ECE128}" srcOrd="2" destOrd="0" parTransId="{67C9A7B4-4AEE-4C46-8C84-9D5A75C9719F}" sibTransId="{86DD1FF6-E0D4-46C4-9D1A-C084E4734A93}"/>
    <dgm:cxn modelId="{A2A014A4-CFBF-4397-BAB4-D7B738655114}" type="presOf" srcId="{FB7E904A-BC0F-4F65-9D46-C69838ECE128}" destId="{4503AA8B-7ECC-4D83-9154-44F8AB6903E0}" srcOrd="0" destOrd="0" presId="urn:microsoft.com/office/officeart/2008/layout/LinedList"/>
    <dgm:cxn modelId="{9F92D7A7-11F8-4416-AF00-28066F1674C5}" type="presOf" srcId="{B3DD0520-B194-434A-B944-4C5CAD1D6843}" destId="{A9AD6146-A756-4157-A5F3-AA1C87C533A2}" srcOrd="0" destOrd="0" presId="urn:microsoft.com/office/officeart/2008/layout/LinedList"/>
    <dgm:cxn modelId="{CF1A87D6-313E-4878-9946-D752ABBBC32E}" type="presOf" srcId="{40454146-072C-47D0-A40E-B217DA3488FC}" destId="{1992F3D2-63D4-4D2A-A272-EECC8A55D295}" srcOrd="0" destOrd="0" presId="urn:microsoft.com/office/officeart/2008/layout/LinedList"/>
    <dgm:cxn modelId="{5730C5FC-28F0-4DB8-9466-FE54A64B42EB}" type="presOf" srcId="{64964D63-E065-47D2-B074-FE74FCD8E318}" destId="{854F183D-85D7-4880-BA80-E89585D5AB41}" srcOrd="0" destOrd="0" presId="urn:microsoft.com/office/officeart/2008/layout/LinedList"/>
    <dgm:cxn modelId="{E0030F0F-6E8E-41CE-B900-0F161042678F}" type="presParOf" srcId="{556B3480-280F-4E88-9C71-8E96C573198D}" destId="{1C6117A0-8654-45E2-82D0-80BCF97DC322}" srcOrd="0" destOrd="0" presId="urn:microsoft.com/office/officeart/2008/layout/LinedList"/>
    <dgm:cxn modelId="{328716D1-29F5-417D-AFFA-F28373892A27}" type="presParOf" srcId="{556B3480-280F-4E88-9C71-8E96C573198D}" destId="{36590057-3419-43E0-9B42-5B61B1A47EDD}" srcOrd="1" destOrd="0" presId="urn:microsoft.com/office/officeart/2008/layout/LinedList"/>
    <dgm:cxn modelId="{76394ED8-997F-47C3-AFA2-4DE1192759A5}" type="presParOf" srcId="{36590057-3419-43E0-9B42-5B61B1A47EDD}" destId="{A9AD6146-A756-4157-A5F3-AA1C87C533A2}" srcOrd="0" destOrd="0" presId="urn:microsoft.com/office/officeart/2008/layout/LinedList"/>
    <dgm:cxn modelId="{60971EB8-18C6-4556-AB1A-E1D288B04139}" type="presParOf" srcId="{36590057-3419-43E0-9B42-5B61B1A47EDD}" destId="{03EB5401-229A-4898-BD51-AF58BAFE5770}" srcOrd="1" destOrd="0" presId="urn:microsoft.com/office/officeart/2008/layout/LinedList"/>
    <dgm:cxn modelId="{F9239209-9F47-4C76-9823-A60123143A9D}" type="presParOf" srcId="{556B3480-280F-4E88-9C71-8E96C573198D}" destId="{1E3487B7-1C7F-4AEF-88B8-8A3B144C5F2D}" srcOrd="2" destOrd="0" presId="urn:microsoft.com/office/officeart/2008/layout/LinedList"/>
    <dgm:cxn modelId="{65F38DC8-DFB2-47E9-A596-7C201FF2DCC6}" type="presParOf" srcId="{556B3480-280F-4E88-9C71-8E96C573198D}" destId="{F9D12525-22BF-4549-BBFD-CAE20B00A239}" srcOrd="3" destOrd="0" presId="urn:microsoft.com/office/officeart/2008/layout/LinedList"/>
    <dgm:cxn modelId="{E1AC84CB-CD28-4888-885D-509D0F67650B}" type="presParOf" srcId="{F9D12525-22BF-4549-BBFD-CAE20B00A239}" destId="{41632A30-4F9E-4858-B006-8D94984034F0}" srcOrd="0" destOrd="0" presId="urn:microsoft.com/office/officeart/2008/layout/LinedList"/>
    <dgm:cxn modelId="{6E03EA80-C825-4176-ACE9-3524C38ADB62}" type="presParOf" srcId="{F9D12525-22BF-4549-BBFD-CAE20B00A239}" destId="{25A113D1-250C-4ED8-8DC3-563019A875E0}" srcOrd="1" destOrd="0" presId="urn:microsoft.com/office/officeart/2008/layout/LinedList"/>
    <dgm:cxn modelId="{E565E5BF-8157-4367-9665-D5F1B191A358}" type="presParOf" srcId="{556B3480-280F-4E88-9C71-8E96C573198D}" destId="{7EE5043C-47E2-4F95-8E8C-D2059309B4DF}" srcOrd="4" destOrd="0" presId="urn:microsoft.com/office/officeart/2008/layout/LinedList"/>
    <dgm:cxn modelId="{0A31662D-CB68-4E59-8456-47F06B609D1F}" type="presParOf" srcId="{556B3480-280F-4E88-9C71-8E96C573198D}" destId="{254D2147-79B2-489B-B596-6728E339991F}" srcOrd="5" destOrd="0" presId="urn:microsoft.com/office/officeart/2008/layout/LinedList"/>
    <dgm:cxn modelId="{A4EFCE5F-AAC3-4EB1-ADDB-B93965D62117}" type="presParOf" srcId="{254D2147-79B2-489B-B596-6728E339991F}" destId="{4503AA8B-7ECC-4D83-9154-44F8AB6903E0}" srcOrd="0" destOrd="0" presId="urn:microsoft.com/office/officeart/2008/layout/LinedList"/>
    <dgm:cxn modelId="{BD347C48-6E33-4B15-837D-51CB4957E054}" type="presParOf" srcId="{254D2147-79B2-489B-B596-6728E339991F}" destId="{5AD2B3D9-DCFC-4815-AC77-3F58E958CEA4}" srcOrd="1" destOrd="0" presId="urn:microsoft.com/office/officeart/2008/layout/LinedList"/>
    <dgm:cxn modelId="{8ED34535-AAA2-404D-A7D6-E0C04DEDDA7A}" type="presParOf" srcId="{556B3480-280F-4E88-9C71-8E96C573198D}" destId="{635DC58B-C4B9-437C-AFB3-E0AFE0C2085E}" srcOrd="6" destOrd="0" presId="urn:microsoft.com/office/officeart/2008/layout/LinedList"/>
    <dgm:cxn modelId="{8484A844-CA18-49A7-8148-DB39A22D27EA}" type="presParOf" srcId="{556B3480-280F-4E88-9C71-8E96C573198D}" destId="{AF89C2C8-2850-44C8-A742-4C1D857869BE}" srcOrd="7" destOrd="0" presId="urn:microsoft.com/office/officeart/2008/layout/LinedList"/>
    <dgm:cxn modelId="{1EDDE943-89E8-4D00-9092-B82608D8899B}" type="presParOf" srcId="{AF89C2C8-2850-44C8-A742-4C1D857869BE}" destId="{854F183D-85D7-4880-BA80-E89585D5AB41}" srcOrd="0" destOrd="0" presId="urn:microsoft.com/office/officeart/2008/layout/LinedList"/>
    <dgm:cxn modelId="{99A8AF20-E2D0-454B-9FEB-296F9F40961C}" type="presParOf" srcId="{AF89C2C8-2850-44C8-A742-4C1D857869BE}" destId="{A2DB965D-DF38-4974-A3D0-12EE05658940}" srcOrd="1" destOrd="0" presId="urn:microsoft.com/office/officeart/2008/layout/LinedList"/>
    <dgm:cxn modelId="{408895B4-CE7F-42FB-A136-D23D0B2AEF0E}" type="presParOf" srcId="{556B3480-280F-4E88-9C71-8E96C573198D}" destId="{3033527A-BAB7-44F5-B0E9-60291F44C340}" srcOrd="8" destOrd="0" presId="urn:microsoft.com/office/officeart/2008/layout/LinedList"/>
    <dgm:cxn modelId="{D0393F0D-3141-4440-AB23-8A98C3B96270}" type="presParOf" srcId="{556B3480-280F-4E88-9C71-8E96C573198D}" destId="{D9EB6B77-C171-4F7F-A80A-9F3844CEF331}" srcOrd="9" destOrd="0" presId="urn:microsoft.com/office/officeart/2008/layout/LinedList"/>
    <dgm:cxn modelId="{C9B42A34-D189-4569-9690-2E301645FEC8}" type="presParOf" srcId="{D9EB6B77-C171-4F7F-A80A-9F3844CEF331}" destId="{363BB719-7125-4649-9AF6-2C5C88FCAA33}" srcOrd="0" destOrd="0" presId="urn:microsoft.com/office/officeart/2008/layout/LinedList"/>
    <dgm:cxn modelId="{D33F8DA9-A7D6-4152-851D-742A5662799E}" type="presParOf" srcId="{D9EB6B77-C171-4F7F-A80A-9F3844CEF331}" destId="{7CADF1F1-0130-450B-B456-CB1DF95184A0}" srcOrd="1" destOrd="0" presId="urn:microsoft.com/office/officeart/2008/layout/LinedList"/>
    <dgm:cxn modelId="{F3D6C728-13EE-4BA0-B666-73B921330313}" type="presParOf" srcId="{556B3480-280F-4E88-9C71-8E96C573198D}" destId="{AEACF920-214E-481E-BB9B-B8FC728ED3C7}" srcOrd="10" destOrd="0" presId="urn:microsoft.com/office/officeart/2008/layout/LinedList"/>
    <dgm:cxn modelId="{1C0E68A5-A93A-421A-ACAB-0CF8910B0330}" type="presParOf" srcId="{556B3480-280F-4E88-9C71-8E96C573198D}" destId="{09414EBC-F58F-4330-AAC1-5230709709C6}" srcOrd="11" destOrd="0" presId="urn:microsoft.com/office/officeart/2008/layout/LinedList"/>
    <dgm:cxn modelId="{9700DBB6-B946-4719-9847-ABF8430EC323}" type="presParOf" srcId="{09414EBC-F58F-4330-AAC1-5230709709C6}" destId="{1992F3D2-63D4-4D2A-A272-EECC8A55D295}" srcOrd="0" destOrd="0" presId="urn:microsoft.com/office/officeart/2008/layout/LinedList"/>
    <dgm:cxn modelId="{1FAE5227-617B-4F38-894B-6B8259152492}" type="presParOf" srcId="{09414EBC-F58F-4330-AAC1-5230709709C6}" destId="{C48AB1EE-6655-4EAD-B049-6B4D08742A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1BB7C-57D4-400A-95FD-0BDA192F1B9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667056-DF67-4F53-A89A-B0334121C3B6}">
      <dgm:prSet phldrT="[Текст]"/>
      <dgm:spPr/>
      <dgm:t>
        <a:bodyPr/>
        <a:lstStyle/>
        <a:p>
          <a:r>
            <a:rPr lang="ru-RU" dirty="0"/>
            <a:t>Разговор на равных</a:t>
          </a:r>
        </a:p>
      </dgm:t>
    </dgm:pt>
    <dgm:pt modelId="{1A17D68E-1F5A-4591-92E8-EB5B16BE5974}" type="parTrans" cxnId="{7E6E3777-5921-4ABD-89DF-3DFC0E5960BF}">
      <dgm:prSet/>
      <dgm:spPr/>
      <dgm:t>
        <a:bodyPr/>
        <a:lstStyle/>
        <a:p>
          <a:endParaRPr lang="ru-RU"/>
        </a:p>
      </dgm:t>
    </dgm:pt>
    <dgm:pt modelId="{B855834F-9142-4537-A5EE-3D2A64916DD7}" type="sibTrans" cxnId="{7E6E3777-5921-4ABD-89DF-3DFC0E5960BF}">
      <dgm:prSet/>
      <dgm:spPr/>
      <dgm:t>
        <a:bodyPr/>
        <a:lstStyle/>
        <a:p>
          <a:endParaRPr lang="ru-RU"/>
        </a:p>
      </dgm:t>
    </dgm:pt>
    <dgm:pt modelId="{3D4ECD73-79BB-4737-B49D-0E602FB2FEFA}">
      <dgm:prSet phldrT="[Текст]"/>
      <dgm:spPr/>
      <dgm:t>
        <a:bodyPr/>
        <a:lstStyle/>
        <a:p>
          <a:r>
            <a:rPr lang="ru-RU" dirty="0"/>
            <a:t>Беседа с профессионалом</a:t>
          </a:r>
        </a:p>
      </dgm:t>
    </dgm:pt>
    <dgm:pt modelId="{624F13F7-E7E4-4D6E-AE8D-2B4F1331D4C4}" type="parTrans" cxnId="{80E1ED03-22FE-488C-B795-7A73ED5EEE62}">
      <dgm:prSet/>
      <dgm:spPr/>
      <dgm:t>
        <a:bodyPr/>
        <a:lstStyle/>
        <a:p>
          <a:endParaRPr lang="ru-RU"/>
        </a:p>
      </dgm:t>
    </dgm:pt>
    <dgm:pt modelId="{8E4C849E-1F42-44BD-B628-6B963EC435F8}" type="sibTrans" cxnId="{80E1ED03-22FE-488C-B795-7A73ED5EEE62}">
      <dgm:prSet/>
      <dgm:spPr/>
      <dgm:t>
        <a:bodyPr/>
        <a:lstStyle/>
        <a:p>
          <a:endParaRPr lang="ru-RU"/>
        </a:p>
      </dgm:t>
    </dgm:pt>
    <dgm:pt modelId="{63D92213-EEC1-4238-8CB8-AB6FD4C716E0}" type="pres">
      <dgm:prSet presAssocID="{2931BB7C-57D4-400A-95FD-0BDA192F1B90}" presName="diagram" presStyleCnt="0">
        <dgm:presLayoutVars>
          <dgm:dir/>
          <dgm:resizeHandles val="exact"/>
        </dgm:presLayoutVars>
      </dgm:prSet>
      <dgm:spPr/>
    </dgm:pt>
    <dgm:pt modelId="{115621D0-1C4A-4407-90CC-51749D2520B6}" type="pres">
      <dgm:prSet presAssocID="{5E667056-DF67-4F53-A89A-B0334121C3B6}" presName="node" presStyleLbl="node1" presStyleIdx="0" presStyleCnt="2">
        <dgm:presLayoutVars>
          <dgm:bulletEnabled val="1"/>
        </dgm:presLayoutVars>
      </dgm:prSet>
      <dgm:spPr/>
    </dgm:pt>
    <dgm:pt modelId="{30A7A78D-DE62-4E7C-AAAA-CD6F98FB6870}" type="pres">
      <dgm:prSet presAssocID="{B855834F-9142-4537-A5EE-3D2A64916DD7}" presName="sibTrans" presStyleCnt="0"/>
      <dgm:spPr/>
    </dgm:pt>
    <dgm:pt modelId="{922C123E-F7E4-4304-B89A-CAEE45E7E7B9}" type="pres">
      <dgm:prSet presAssocID="{3D4ECD73-79BB-4737-B49D-0E602FB2FEFA}" presName="node" presStyleLbl="node1" presStyleIdx="1" presStyleCnt="2">
        <dgm:presLayoutVars>
          <dgm:bulletEnabled val="1"/>
        </dgm:presLayoutVars>
      </dgm:prSet>
      <dgm:spPr/>
    </dgm:pt>
  </dgm:ptLst>
  <dgm:cxnLst>
    <dgm:cxn modelId="{80E1ED03-22FE-488C-B795-7A73ED5EEE62}" srcId="{2931BB7C-57D4-400A-95FD-0BDA192F1B90}" destId="{3D4ECD73-79BB-4737-B49D-0E602FB2FEFA}" srcOrd="1" destOrd="0" parTransId="{624F13F7-E7E4-4D6E-AE8D-2B4F1331D4C4}" sibTransId="{8E4C849E-1F42-44BD-B628-6B963EC435F8}"/>
    <dgm:cxn modelId="{88836312-C94C-4C2C-9E5C-1C31814560CF}" type="presOf" srcId="{5E667056-DF67-4F53-A89A-B0334121C3B6}" destId="{115621D0-1C4A-4407-90CC-51749D2520B6}" srcOrd="0" destOrd="0" presId="urn:microsoft.com/office/officeart/2005/8/layout/default"/>
    <dgm:cxn modelId="{C5D76169-CB88-4F2D-81D7-A40EE5AD6A4E}" type="presOf" srcId="{2931BB7C-57D4-400A-95FD-0BDA192F1B90}" destId="{63D92213-EEC1-4238-8CB8-AB6FD4C716E0}" srcOrd="0" destOrd="0" presId="urn:microsoft.com/office/officeart/2005/8/layout/default"/>
    <dgm:cxn modelId="{7E6E3777-5921-4ABD-89DF-3DFC0E5960BF}" srcId="{2931BB7C-57D4-400A-95FD-0BDA192F1B90}" destId="{5E667056-DF67-4F53-A89A-B0334121C3B6}" srcOrd="0" destOrd="0" parTransId="{1A17D68E-1F5A-4591-92E8-EB5B16BE5974}" sibTransId="{B855834F-9142-4537-A5EE-3D2A64916DD7}"/>
    <dgm:cxn modelId="{58557759-0C28-4380-8CBB-B3F297AFB587}" type="presOf" srcId="{3D4ECD73-79BB-4737-B49D-0E602FB2FEFA}" destId="{922C123E-F7E4-4304-B89A-CAEE45E7E7B9}" srcOrd="0" destOrd="0" presId="urn:microsoft.com/office/officeart/2005/8/layout/default"/>
    <dgm:cxn modelId="{87DABE29-0580-4B59-9177-AEF1BD16EC84}" type="presParOf" srcId="{63D92213-EEC1-4238-8CB8-AB6FD4C716E0}" destId="{115621D0-1C4A-4407-90CC-51749D2520B6}" srcOrd="0" destOrd="0" presId="urn:microsoft.com/office/officeart/2005/8/layout/default"/>
    <dgm:cxn modelId="{9558D83C-C41F-4253-9E90-ADC49AA018F4}" type="presParOf" srcId="{63D92213-EEC1-4238-8CB8-AB6FD4C716E0}" destId="{30A7A78D-DE62-4E7C-AAAA-CD6F98FB6870}" srcOrd="1" destOrd="0" presId="urn:microsoft.com/office/officeart/2005/8/layout/default"/>
    <dgm:cxn modelId="{9051FF0F-FA0F-4011-9734-09E9925A264A}" type="presParOf" srcId="{63D92213-EEC1-4238-8CB8-AB6FD4C716E0}" destId="{922C123E-F7E4-4304-B89A-CAEE45E7E7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46191-DD2B-40CD-A9D6-3E7E032F3350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EFAEAA-CFE3-4C0C-A83B-35E75CBA8DF1}">
      <dgm:prSet phldrT="[Текст]"/>
      <dgm:spPr/>
      <dgm:t>
        <a:bodyPr/>
        <a:lstStyle/>
        <a:p>
          <a:r>
            <a:rPr lang="ru-RU" dirty="0" err="1"/>
            <a:t>Квизы</a:t>
          </a:r>
          <a:r>
            <a:rPr lang="ru-RU" dirty="0"/>
            <a:t> и квест</a:t>
          </a:r>
        </a:p>
      </dgm:t>
    </dgm:pt>
    <dgm:pt modelId="{C42572B1-7153-4091-B4A8-C672136E6E10}" type="parTrans" cxnId="{891A6F61-039F-40C0-924B-FE7826B5302B}">
      <dgm:prSet/>
      <dgm:spPr/>
      <dgm:t>
        <a:bodyPr/>
        <a:lstStyle/>
        <a:p>
          <a:endParaRPr lang="ru-RU"/>
        </a:p>
      </dgm:t>
    </dgm:pt>
    <dgm:pt modelId="{6E5386D0-50A0-479A-AFB1-D65ED452B18A}" type="sibTrans" cxnId="{891A6F61-039F-40C0-924B-FE7826B5302B}">
      <dgm:prSet/>
      <dgm:spPr/>
      <dgm:t>
        <a:bodyPr/>
        <a:lstStyle/>
        <a:p>
          <a:endParaRPr lang="ru-RU"/>
        </a:p>
      </dgm:t>
    </dgm:pt>
    <dgm:pt modelId="{ECCE343A-16C6-4EA5-9B59-BF321A5B6CC5}">
      <dgm:prSet phldrT="[Текст]"/>
      <dgm:spPr/>
      <dgm:t>
        <a:bodyPr/>
        <a:lstStyle/>
        <a:p>
          <a:r>
            <a:rPr lang="ru-RU" dirty="0"/>
            <a:t>Интерактивные лекции</a:t>
          </a:r>
        </a:p>
      </dgm:t>
    </dgm:pt>
    <dgm:pt modelId="{2F73F8AB-9478-4B00-BEE4-2BE617DB8145}" type="parTrans" cxnId="{81D734F6-2435-4048-AD6A-A62CB06E9BC5}">
      <dgm:prSet/>
      <dgm:spPr/>
      <dgm:t>
        <a:bodyPr/>
        <a:lstStyle/>
        <a:p>
          <a:endParaRPr lang="ru-RU"/>
        </a:p>
      </dgm:t>
    </dgm:pt>
    <dgm:pt modelId="{F2C54A49-DCB3-4E55-9756-254172E99C1C}" type="sibTrans" cxnId="{81D734F6-2435-4048-AD6A-A62CB06E9BC5}">
      <dgm:prSet/>
      <dgm:spPr/>
      <dgm:t>
        <a:bodyPr/>
        <a:lstStyle/>
        <a:p>
          <a:endParaRPr lang="ru-RU"/>
        </a:p>
      </dgm:t>
    </dgm:pt>
    <dgm:pt modelId="{1450149C-7D05-4F99-8517-8008F6EBA72D}">
      <dgm:prSet phldrT="[Текст]"/>
      <dgm:spPr/>
      <dgm:t>
        <a:bodyPr/>
        <a:lstStyle/>
        <a:p>
          <a:r>
            <a:rPr lang="ru-RU" dirty="0"/>
            <a:t>Ролики о профессиях</a:t>
          </a:r>
        </a:p>
      </dgm:t>
    </dgm:pt>
    <dgm:pt modelId="{5BE7C93D-56E9-4F80-906F-7321BF2B6027}" type="parTrans" cxnId="{8F39FF10-C873-4755-A572-80CEFA0A6A8A}">
      <dgm:prSet/>
      <dgm:spPr/>
      <dgm:t>
        <a:bodyPr/>
        <a:lstStyle/>
        <a:p>
          <a:endParaRPr lang="ru-RU"/>
        </a:p>
      </dgm:t>
    </dgm:pt>
    <dgm:pt modelId="{4CF9439C-450E-4691-9944-2B71CBBBE776}" type="sibTrans" cxnId="{8F39FF10-C873-4755-A572-80CEFA0A6A8A}">
      <dgm:prSet/>
      <dgm:spPr/>
      <dgm:t>
        <a:bodyPr/>
        <a:lstStyle/>
        <a:p>
          <a:endParaRPr lang="ru-RU"/>
        </a:p>
      </dgm:t>
    </dgm:pt>
    <dgm:pt modelId="{CE340440-6244-47A7-85F6-95C95B3BC871}">
      <dgm:prSet phldrT="[Текст]"/>
      <dgm:spPr/>
      <dgm:t>
        <a:bodyPr/>
        <a:lstStyle/>
        <a:p>
          <a:r>
            <a:rPr lang="ru-RU" dirty="0"/>
            <a:t>Посты о профессиях</a:t>
          </a:r>
        </a:p>
      </dgm:t>
    </dgm:pt>
    <dgm:pt modelId="{633AF8FC-42EC-48B5-B48B-CA580BA7F259}" type="parTrans" cxnId="{C1653B2A-65BD-4A88-A73D-9978CC5D20CD}">
      <dgm:prSet/>
      <dgm:spPr/>
      <dgm:t>
        <a:bodyPr/>
        <a:lstStyle/>
        <a:p>
          <a:endParaRPr lang="ru-RU"/>
        </a:p>
      </dgm:t>
    </dgm:pt>
    <dgm:pt modelId="{D51082E4-0CC6-4472-BB14-20C5292E2C7E}" type="sibTrans" cxnId="{C1653B2A-65BD-4A88-A73D-9978CC5D20CD}">
      <dgm:prSet/>
      <dgm:spPr/>
      <dgm:t>
        <a:bodyPr/>
        <a:lstStyle/>
        <a:p>
          <a:endParaRPr lang="ru-RU"/>
        </a:p>
      </dgm:t>
    </dgm:pt>
    <dgm:pt modelId="{924841CE-0DD2-4A1B-B55B-967C2C7B6776}">
      <dgm:prSet phldrT="[Текст]"/>
      <dgm:spPr/>
      <dgm:t>
        <a:bodyPr/>
        <a:lstStyle/>
        <a:p>
          <a:r>
            <a:rPr lang="ru-RU" dirty="0"/>
            <a:t>Куда поступить</a:t>
          </a:r>
        </a:p>
      </dgm:t>
    </dgm:pt>
    <dgm:pt modelId="{5CFE8C47-EA71-46B7-841E-2AF6A847BB95}" type="parTrans" cxnId="{F8C19795-CA5C-4B64-B366-1D5AE284E0A5}">
      <dgm:prSet/>
      <dgm:spPr/>
      <dgm:t>
        <a:bodyPr/>
        <a:lstStyle/>
        <a:p>
          <a:endParaRPr lang="ru-RU"/>
        </a:p>
      </dgm:t>
    </dgm:pt>
    <dgm:pt modelId="{9E3B33D1-D9CE-4080-8220-F4B924900D26}" type="sibTrans" cxnId="{F8C19795-CA5C-4B64-B366-1D5AE284E0A5}">
      <dgm:prSet/>
      <dgm:spPr/>
      <dgm:t>
        <a:bodyPr/>
        <a:lstStyle/>
        <a:p>
          <a:endParaRPr lang="ru-RU"/>
        </a:p>
      </dgm:t>
    </dgm:pt>
    <dgm:pt modelId="{0E2E122C-B5B8-49B8-818A-C030E28F3D01}" type="pres">
      <dgm:prSet presAssocID="{40946191-DD2B-40CD-A9D6-3E7E032F3350}" presName="diagram" presStyleCnt="0">
        <dgm:presLayoutVars>
          <dgm:dir/>
          <dgm:resizeHandles val="exact"/>
        </dgm:presLayoutVars>
      </dgm:prSet>
      <dgm:spPr/>
    </dgm:pt>
    <dgm:pt modelId="{DC3D2DFE-6699-40D7-9AB9-6A99296854C7}" type="pres">
      <dgm:prSet presAssocID="{52EFAEAA-CFE3-4C0C-A83B-35E75CBA8DF1}" presName="node" presStyleLbl="node1" presStyleIdx="0" presStyleCnt="5" custLinFactNeighborY="-2702">
        <dgm:presLayoutVars>
          <dgm:bulletEnabled val="1"/>
        </dgm:presLayoutVars>
      </dgm:prSet>
      <dgm:spPr/>
    </dgm:pt>
    <dgm:pt modelId="{0F998D5A-1A49-4AA0-8EE0-956EE54A1B84}" type="pres">
      <dgm:prSet presAssocID="{6E5386D0-50A0-479A-AFB1-D65ED452B18A}" presName="sibTrans" presStyleCnt="0"/>
      <dgm:spPr/>
    </dgm:pt>
    <dgm:pt modelId="{E7C698BE-4377-4D46-88BB-9B77E476A5D2}" type="pres">
      <dgm:prSet presAssocID="{ECCE343A-16C6-4EA5-9B59-BF321A5B6CC5}" presName="node" presStyleLbl="node1" presStyleIdx="1" presStyleCnt="5">
        <dgm:presLayoutVars>
          <dgm:bulletEnabled val="1"/>
        </dgm:presLayoutVars>
      </dgm:prSet>
      <dgm:spPr/>
    </dgm:pt>
    <dgm:pt modelId="{C63B3AC8-AA21-40AB-A82F-9C37011475FB}" type="pres">
      <dgm:prSet presAssocID="{F2C54A49-DCB3-4E55-9756-254172E99C1C}" presName="sibTrans" presStyleCnt="0"/>
      <dgm:spPr/>
    </dgm:pt>
    <dgm:pt modelId="{6A0380DA-E2CA-46E7-92EE-E5A917D4CC8E}" type="pres">
      <dgm:prSet presAssocID="{1450149C-7D05-4F99-8517-8008F6EBA72D}" presName="node" presStyleLbl="node1" presStyleIdx="2" presStyleCnt="5">
        <dgm:presLayoutVars>
          <dgm:bulletEnabled val="1"/>
        </dgm:presLayoutVars>
      </dgm:prSet>
      <dgm:spPr/>
    </dgm:pt>
    <dgm:pt modelId="{E57D5C0F-5415-4F51-8800-F3F6270A4E7C}" type="pres">
      <dgm:prSet presAssocID="{4CF9439C-450E-4691-9944-2B71CBBBE776}" presName="sibTrans" presStyleCnt="0"/>
      <dgm:spPr/>
    </dgm:pt>
    <dgm:pt modelId="{4EC6A81C-DE0E-49F2-8025-0F0C7A291868}" type="pres">
      <dgm:prSet presAssocID="{CE340440-6244-47A7-85F6-95C95B3BC871}" presName="node" presStyleLbl="node1" presStyleIdx="3" presStyleCnt="5">
        <dgm:presLayoutVars>
          <dgm:bulletEnabled val="1"/>
        </dgm:presLayoutVars>
      </dgm:prSet>
      <dgm:spPr/>
    </dgm:pt>
    <dgm:pt modelId="{F6F76327-AFC3-428F-B9E1-6E059C9B9ED7}" type="pres">
      <dgm:prSet presAssocID="{D51082E4-0CC6-4472-BB14-20C5292E2C7E}" presName="sibTrans" presStyleCnt="0"/>
      <dgm:spPr/>
    </dgm:pt>
    <dgm:pt modelId="{49672A2C-E163-4B61-8189-E4935D411BB5}" type="pres">
      <dgm:prSet presAssocID="{924841CE-0DD2-4A1B-B55B-967C2C7B6776}" presName="node" presStyleLbl="node1" presStyleIdx="4" presStyleCnt="5">
        <dgm:presLayoutVars>
          <dgm:bulletEnabled val="1"/>
        </dgm:presLayoutVars>
      </dgm:prSet>
      <dgm:spPr/>
    </dgm:pt>
  </dgm:ptLst>
  <dgm:cxnLst>
    <dgm:cxn modelId="{8F39FF10-C873-4755-A572-80CEFA0A6A8A}" srcId="{40946191-DD2B-40CD-A9D6-3E7E032F3350}" destId="{1450149C-7D05-4F99-8517-8008F6EBA72D}" srcOrd="2" destOrd="0" parTransId="{5BE7C93D-56E9-4F80-906F-7321BF2B6027}" sibTransId="{4CF9439C-450E-4691-9944-2B71CBBBE776}"/>
    <dgm:cxn modelId="{9EE39117-F025-45AE-86E5-4ADEB5721967}" type="presOf" srcId="{924841CE-0DD2-4A1B-B55B-967C2C7B6776}" destId="{49672A2C-E163-4B61-8189-E4935D411BB5}" srcOrd="0" destOrd="0" presId="urn:microsoft.com/office/officeart/2005/8/layout/default"/>
    <dgm:cxn modelId="{C1653B2A-65BD-4A88-A73D-9978CC5D20CD}" srcId="{40946191-DD2B-40CD-A9D6-3E7E032F3350}" destId="{CE340440-6244-47A7-85F6-95C95B3BC871}" srcOrd="3" destOrd="0" parTransId="{633AF8FC-42EC-48B5-B48B-CA580BA7F259}" sibTransId="{D51082E4-0CC6-4472-BB14-20C5292E2C7E}"/>
    <dgm:cxn modelId="{7612003F-D5CA-47CE-8715-CD03D2EEDC14}" type="presOf" srcId="{40946191-DD2B-40CD-A9D6-3E7E032F3350}" destId="{0E2E122C-B5B8-49B8-818A-C030E28F3D01}" srcOrd="0" destOrd="0" presId="urn:microsoft.com/office/officeart/2005/8/layout/default"/>
    <dgm:cxn modelId="{891A6F61-039F-40C0-924B-FE7826B5302B}" srcId="{40946191-DD2B-40CD-A9D6-3E7E032F3350}" destId="{52EFAEAA-CFE3-4C0C-A83B-35E75CBA8DF1}" srcOrd="0" destOrd="0" parTransId="{C42572B1-7153-4091-B4A8-C672136E6E10}" sibTransId="{6E5386D0-50A0-479A-AFB1-D65ED452B18A}"/>
    <dgm:cxn modelId="{4C0C606A-5CDE-4D6C-A38B-D7522436E9AB}" type="presOf" srcId="{CE340440-6244-47A7-85F6-95C95B3BC871}" destId="{4EC6A81C-DE0E-49F2-8025-0F0C7A291868}" srcOrd="0" destOrd="0" presId="urn:microsoft.com/office/officeart/2005/8/layout/default"/>
    <dgm:cxn modelId="{CA734B6C-7DE1-4441-BC3C-6419FF858A2F}" type="presOf" srcId="{ECCE343A-16C6-4EA5-9B59-BF321A5B6CC5}" destId="{E7C698BE-4377-4D46-88BB-9B77E476A5D2}" srcOrd="0" destOrd="0" presId="urn:microsoft.com/office/officeart/2005/8/layout/default"/>
    <dgm:cxn modelId="{F8C19795-CA5C-4B64-B366-1D5AE284E0A5}" srcId="{40946191-DD2B-40CD-A9D6-3E7E032F3350}" destId="{924841CE-0DD2-4A1B-B55B-967C2C7B6776}" srcOrd="4" destOrd="0" parTransId="{5CFE8C47-EA71-46B7-841E-2AF6A847BB95}" sibTransId="{9E3B33D1-D9CE-4080-8220-F4B924900D26}"/>
    <dgm:cxn modelId="{1682B9CB-0BA2-4B9F-ACF5-4F916EFA6201}" type="presOf" srcId="{1450149C-7D05-4F99-8517-8008F6EBA72D}" destId="{6A0380DA-E2CA-46E7-92EE-E5A917D4CC8E}" srcOrd="0" destOrd="0" presId="urn:microsoft.com/office/officeart/2005/8/layout/default"/>
    <dgm:cxn modelId="{EC9F03EB-10BE-447E-A991-9A86C6BB12E5}" type="presOf" srcId="{52EFAEAA-CFE3-4C0C-A83B-35E75CBA8DF1}" destId="{DC3D2DFE-6699-40D7-9AB9-6A99296854C7}" srcOrd="0" destOrd="0" presId="urn:microsoft.com/office/officeart/2005/8/layout/default"/>
    <dgm:cxn modelId="{81D734F6-2435-4048-AD6A-A62CB06E9BC5}" srcId="{40946191-DD2B-40CD-A9D6-3E7E032F3350}" destId="{ECCE343A-16C6-4EA5-9B59-BF321A5B6CC5}" srcOrd="1" destOrd="0" parTransId="{2F73F8AB-9478-4B00-BEE4-2BE617DB8145}" sibTransId="{F2C54A49-DCB3-4E55-9756-254172E99C1C}"/>
    <dgm:cxn modelId="{4BE956A9-5D47-4DA0-B528-408C859D4F24}" type="presParOf" srcId="{0E2E122C-B5B8-49B8-818A-C030E28F3D01}" destId="{DC3D2DFE-6699-40D7-9AB9-6A99296854C7}" srcOrd="0" destOrd="0" presId="urn:microsoft.com/office/officeart/2005/8/layout/default"/>
    <dgm:cxn modelId="{903C6972-C52D-4376-ADB0-363495D49CBE}" type="presParOf" srcId="{0E2E122C-B5B8-49B8-818A-C030E28F3D01}" destId="{0F998D5A-1A49-4AA0-8EE0-956EE54A1B84}" srcOrd="1" destOrd="0" presId="urn:microsoft.com/office/officeart/2005/8/layout/default"/>
    <dgm:cxn modelId="{A30665DF-E871-4926-9C95-242056853EA9}" type="presParOf" srcId="{0E2E122C-B5B8-49B8-818A-C030E28F3D01}" destId="{E7C698BE-4377-4D46-88BB-9B77E476A5D2}" srcOrd="2" destOrd="0" presId="urn:microsoft.com/office/officeart/2005/8/layout/default"/>
    <dgm:cxn modelId="{2B1B5E2B-F05C-4C57-BE1D-1476C5C310B6}" type="presParOf" srcId="{0E2E122C-B5B8-49B8-818A-C030E28F3D01}" destId="{C63B3AC8-AA21-40AB-A82F-9C37011475FB}" srcOrd="3" destOrd="0" presId="urn:microsoft.com/office/officeart/2005/8/layout/default"/>
    <dgm:cxn modelId="{FCBA9D25-D122-4FFF-B9B7-43EA8E7CCE5E}" type="presParOf" srcId="{0E2E122C-B5B8-49B8-818A-C030E28F3D01}" destId="{6A0380DA-E2CA-46E7-92EE-E5A917D4CC8E}" srcOrd="4" destOrd="0" presId="urn:microsoft.com/office/officeart/2005/8/layout/default"/>
    <dgm:cxn modelId="{55953325-7D81-429D-82D1-B06A6C4B96B5}" type="presParOf" srcId="{0E2E122C-B5B8-49B8-818A-C030E28F3D01}" destId="{E57D5C0F-5415-4F51-8800-F3F6270A4E7C}" srcOrd="5" destOrd="0" presId="urn:microsoft.com/office/officeart/2005/8/layout/default"/>
    <dgm:cxn modelId="{EFD71F17-8D7E-4F2B-9373-5EA9F7B2405F}" type="presParOf" srcId="{0E2E122C-B5B8-49B8-818A-C030E28F3D01}" destId="{4EC6A81C-DE0E-49F2-8025-0F0C7A291868}" srcOrd="6" destOrd="0" presId="urn:microsoft.com/office/officeart/2005/8/layout/default"/>
    <dgm:cxn modelId="{CB72E1AD-FE88-42A8-830A-C62A31216C07}" type="presParOf" srcId="{0E2E122C-B5B8-49B8-818A-C030E28F3D01}" destId="{F6F76327-AFC3-428F-B9E1-6E059C9B9ED7}" srcOrd="7" destOrd="0" presId="urn:microsoft.com/office/officeart/2005/8/layout/default"/>
    <dgm:cxn modelId="{008544D3-9692-4D27-B17B-DE754CED0ED1}" type="presParOf" srcId="{0E2E122C-B5B8-49B8-818A-C030E28F3D01}" destId="{49672A2C-E163-4B61-8189-E4935D411B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4325B-5919-48B1-AA22-568358A72E5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C3648E-A366-4DCF-A0C2-BF4B710AE1B1}">
      <dgm:prSet phldrT="[Текст]"/>
      <dgm:spPr/>
      <dgm:t>
        <a:bodyPr/>
        <a:lstStyle/>
        <a:p>
          <a:r>
            <a:rPr lang="ru-RU" dirty="0"/>
            <a:t>Мастер-классы</a:t>
          </a:r>
        </a:p>
      </dgm:t>
    </dgm:pt>
    <dgm:pt modelId="{BB5049F8-4CF9-4FD9-B7EB-A7AB3E69EFE5}" type="parTrans" cxnId="{D50067C0-9360-47C9-9C36-76362E01205A}">
      <dgm:prSet/>
      <dgm:spPr/>
      <dgm:t>
        <a:bodyPr/>
        <a:lstStyle/>
        <a:p>
          <a:endParaRPr lang="ru-RU"/>
        </a:p>
      </dgm:t>
    </dgm:pt>
    <dgm:pt modelId="{62255787-3369-4A72-A6A9-1807553BC281}" type="sibTrans" cxnId="{D50067C0-9360-47C9-9C36-76362E01205A}">
      <dgm:prSet/>
      <dgm:spPr/>
      <dgm:t>
        <a:bodyPr/>
        <a:lstStyle/>
        <a:p>
          <a:endParaRPr lang="ru-RU"/>
        </a:p>
      </dgm:t>
    </dgm:pt>
    <dgm:pt modelId="{F8517CE0-4C67-4198-A613-C5CDFDBFF3E1}">
      <dgm:prSet phldrT="[Текст]"/>
      <dgm:spPr/>
      <dgm:t>
        <a:bodyPr/>
        <a:lstStyle/>
        <a:p>
          <a:r>
            <a:rPr lang="ru-RU" dirty="0"/>
            <a:t>Экскурсии </a:t>
          </a:r>
        </a:p>
      </dgm:t>
    </dgm:pt>
    <dgm:pt modelId="{80D4721C-DEB0-4FC1-91A9-08ECF8EF983A}" type="parTrans" cxnId="{CF5D7B51-FD86-42DA-8C4D-B6390A5EEB1A}">
      <dgm:prSet/>
      <dgm:spPr/>
      <dgm:t>
        <a:bodyPr/>
        <a:lstStyle/>
        <a:p>
          <a:endParaRPr lang="ru-RU"/>
        </a:p>
      </dgm:t>
    </dgm:pt>
    <dgm:pt modelId="{B8F1CA59-9BB3-474A-8CC1-03BE127F69CC}" type="sibTrans" cxnId="{CF5D7B51-FD86-42DA-8C4D-B6390A5EEB1A}">
      <dgm:prSet/>
      <dgm:spPr/>
      <dgm:t>
        <a:bodyPr/>
        <a:lstStyle/>
        <a:p>
          <a:endParaRPr lang="ru-RU"/>
        </a:p>
      </dgm:t>
    </dgm:pt>
    <dgm:pt modelId="{2FA0D1C1-2E8C-4F7E-A88C-5CA5664AC48D}">
      <dgm:prSet phldrT="[Текст]"/>
      <dgm:spPr/>
      <dgm:t>
        <a:bodyPr/>
        <a:lstStyle/>
        <a:p>
          <a:r>
            <a:rPr lang="ru-RU" dirty="0"/>
            <a:t>Вопрос-ответ</a:t>
          </a:r>
        </a:p>
      </dgm:t>
    </dgm:pt>
    <dgm:pt modelId="{4EC1E03D-10D6-4ACC-8EFF-3DC5960DC34A}" type="parTrans" cxnId="{F753EC0E-AF21-4F98-8C66-1D2439050E6C}">
      <dgm:prSet/>
      <dgm:spPr/>
      <dgm:t>
        <a:bodyPr/>
        <a:lstStyle/>
        <a:p>
          <a:endParaRPr lang="ru-RU"/>
        </a:p>
      </dgm:t>
    </dgm:pt>
    <dgm:pt modelId="{4D4AF839-69D2-4717-ABDF-BEBEACCD73FF}" type="sibTrans" cxnId="{F753EC0E-AF21-4F98-8C66-1D2439050E6C}">
      <dgm:prSet/>
      <dgm:spPr/>
      <dgm:t>
        <a:bodyPr/>
        <a:lstStyle/>
        <a:p>
          <a:endParaRPr lang="ru-RU"/>
        </a:p>
      </dgm:t>
    </dgm:pt>
    <dgm:pt modelId="{C9E2C9A9-024E-4441-A569-75DE9CC7D08B}">
      <dgm:prSet phldrT="[Текст]"/>
      <dgm:spPr/>
      <dgm:t>
        <a:bodyPr/>
        <a:lstStyle/>
        <a:p>
          <a:r>
            <a:rPr lang="ru-RU" dirty="0"/>
            <a:t>Интервью с профессионалом</a:t>
          </a:r>
        </a:p>
      </dgm:t>
    </dgm:pt>
    <dgm:pt modelId="{F84D7F3D-8DE0-44D4-B7D7-84DD81B751CE}" type="parTrans" cxnId="{9FBB8D70-7851-4DB0-8428-EFD56698D26E}">
      <dgm:prSet/>
      <dgm:spPr/>
      <dgm:t>
        <a:bodyPr/>
        <a:lstStyle/>
        <a:p>
          <a:endParaRPr lang="ru-RU"/>
        </a:p>
      </dgm:t>
    </dgm:pt>
    <dgm:pt modelId="{175DB0FA-4E8C-439F-BC11-74636E514EB4}" type="sibTrans" cxnId="{9FBB8D70-7851-4DB0-8428-EFD56698D26E}">
      <dgm:prSet/>
      <dgm:spPr/>
      <dgm:t>
        <a:bodyPr/>
        <a:lstStyle/>
        <a:p>
          <a:endParaRPr lang="ru-RU"/>
        </a:p>
      </dgm:t>
    </dgm:pt>
    <dgm:pt modelId="{E0065289-CDB0-4710-A5F2-D954B7815F19}" type="pres">
      <dgm:prSet presAssocID="{1C64325B-5919-48B1-AA22-568358A72E52}" presName="diagram" presStyleCnt="0">
        <dgm:presLayoutVars>
          <dgm:dir/>
          <dgm:resizeHandles val="exact"/>
        </dgm:presLayoutVars>
      </dgm:prSet>
      <dgm:spPr/>
    </dgm:pt>
    <dgm:pt modelId="{3817C116-BD31-4AD9-8AE9-8506181E01E2}" type="pres">
      <dgm:prSet presAssocID="{4DC3648E-A366-4DCF-A0C2-BF4B710AE1B1}" presName="node" presStyleLbl="node1" presStyleIdx="0" presStyleCnt="4">
        <dgm:presLayoutVars>
          <dgm:bulletEnabled val="1"/>
        </dgm:presLayoutVars>
      </dgm:prSet>
      <dgm:spPr/>
    </dgm:pt>
    <dgm:pt modelId="{D18C28A7-454F-48CB-81AB-D25C92725CAC}" type="pres">
      <dgm:prSet presAssocID="{62255787-3369-4A72-A6A9-1807553BC281}" presName="sibTrans" presStyleCnt="0"/>
      <dgm:spPr/>
    </dgm:pt>
    <dgm:pt modelId="{8B735BD2-1495-44F8-92E4-E252D140403F}" type="pres">
      <dgm:prSet presAssocID="{F8517CE0-4C67-4198-A613-C5CDFDBFF3E1}" presName="node" presStyleLbl="node1" presStyleIdx="1" presStyleCnt="4">
        <dgm:presLayoutVars>
          <dgm:bulletEnabled val="1"/>
        </dgm:presLayoutVars>
      </dgm:prSet>
      <dgm:spPr/>
    </dgm:pt>
    <dgm:pt modelId="{E9A26398-7737-4E50-9B1A-D2D8E516989A}" type="pres">
      <dgm:prSet presAssocID="{B8F1CA59-9BB3-474A-8CC1-03BE127F69CC}" presName="sibTrans" presStyleCnt="0"/>
      <dgm:spPr/>
    </dgm:pt>
    <dgm:pt modelId="{AB77D746-0A61-496F-A8C8-5F10FA5AA551}" type="pres">
      <dgm:prSet presAssocID="{2FA0D1C1-2E8C-4F7E-A88C-5CA5664AC48D}" presName="node" presStyleLbl="node1" presStyleIdx="2" presStyleCnt="4" custLinFactNeighborY="1420">
        <dgm:presLayoutVars>
          <dgm:bulletEnabled val="1"/>
        </dgm:presLayoutVars>
      </dgm:prSet>
      <dgm:spPr/>
    </dgm:pt>
    <dgm:pt modelId="{CC15A4F3-B972-477D-BB62-EBD3D66CD7A6}" type="pres">
      <dgm:prSet presAssocID="{4D4AF839-69D2-4717-ABDF-BEBEACCD73FF}" presName="sibTrans" presStyleCnt="0"/>
      <dgm:spPr/>
    </dgm:pt>
    <dgm:pt modelId="{B59EAF36-E38D-4BB5-B355-41A3E055B1AA}" type="pres">
      <dgm:prSet presAssocID="{C9E2C9A9-024E-4441-A569-75DE9CC7D08B}" presName="node" presStyleLbl="node1" presStyleIdx="3" presStyleCnt="4" custLinFactNeighborX="-1420" custLinFactNeighborY="473">
        <dgm:presLayoutVars>
          <dgm:bulletEnabled val="1"/>
        </dgm:presLayoutVars>
      </dgm:prSet>
      <dgm:spPr/>
    </dgm:pt>
  </dgm:ptLst>
  <dgm:cxnLst>
    <dgm:cxn modelId="{F753EC0E-AF21-4F98-8C66-1D2439050E6C}" srcId="{1C64325B-5919-48B1-AA22-568358A72E52}" destId="{2FA0D1C1-2E8C-4F7E-A88C-5CA5664AC48D}" srcOrd="2" destOrd="0" parTransId="{4EC1E03D-10D6-4ACC-8EFF-3DC5960DC34A}" sibTransId="{4D4AF839-69D2-4717-ABDF-BEBEACCD73FF}"/>
    <dgm:cxn modelId="{10647A1B-BADA-4D59-88FD-D0D40A8BA4EF}" type="presOf" srcId="{1C64325B-5919-48B1-AA22-568358A72E52}" destId="{E0065289-CDB0-4710-A5F2-D954B7815F19}" srcOrd="0" destOrd="0" presId="urn:microsoft.com/office/officeart/2005/8/layout/default"/>
    <dgm:cxn modelId="{AD65752C-C76D-4AE1-BED1-F0CD63E3497B}" type="presOf" srcId="{4DC3648E-A366-4DCF-A0C2-BF4B710AE1B1}" destId="{3817C116-BD31-4AD9-8AE9-8506181E01E2}" srcOrd="0" destOrd="0" presId="urn:microsoft.com/office/officeart/2005/8/layout/default"/>
    <dgm:cxn modelId="{8654A343-57B8-4365-8A66-8C6288E4E54F}" type="presOf" srcId="{2FA0D1C1-2E8C-4F7E-A88C-5CA5664AC48D}" destId="{AB77D746-0A61-496F-A8C8-5F10FA5AA551}" srcOrd="0" destOrd="0" presId="urn:microsoft.com/office/officeart/2005/8/layout/default"/>
    <dgm:cxn modelId="{9FBB8D70-7851-4DB0-8428-EFD56698D26E}" srcId="{1C64325B-5919-48B1-AA22-568358A72E52}" destId="{C9E2C9A9-024E-4441-A569-75DE9CC7D08B}" srcOrd="3" destOrd="0" parTransId="{F84D7F3D-8DE0-44D4-B7D7-84DD81B751CE}" sibTransId="{175DB0FA-4E8C-439F-BC11-74636E514EB4}"/>
    <dgm:cxn modelId="{CF5D7B51-FD86-42DA-8C4D-B6390A5EEB1A}" srcId="{1C64325B-5919-48B1-AA22-568358A72E52}" destId="{F8517CE0-4C67-4198-A613-C5CDFDBFF3E1}" srcOrd="1" destOrd="0" parTransId="{80D4721C-DEB0-4FC1-91A9-08ECF8EF983A}" sibTransId="{B8F1CA59-9BB3-474A-8CC1-03BE127F69CC}"/>
    <dgm:cxn modelId="{1740A986-2249-46AF-80F6-36B1C759FD44}" type="presOf" srcId="{C9E2C9A9-024E-4441-A569-75DE9CC7D08B}" destId="{B59EAF36-E38D-4BB5-B355-41A3E055B1AA}" srcOrd="0" destOrd="0" presId="urn:microsoft.com/office/officeart/2005/8/layout/default"/>
    <dgm:cxn modelId="{D50067C0-9360-47C9-9C36-76362E01205A}" srcId="{1C64325B-5919-48B1-AA22-568358A72E52}" destId="{4DC3648E-A366-4DCF-A0C2-BF4B710AE1B1}" srcOrd="0" destOrd="0" parTransId="{BB5049F8-4CF9-4FD9-B7EB-A7AB3E69EFE5}" sibTransId="{62255787-3369-4A72-A6A9-1807553BC281}"/>
    <dgm:cxn modelId="{E9D327F9-0BF3-433F-A72A-9493D3F133CD}" type="presOf" srcId="{F8517CE0-4C67-4198-A613-C5CDFDBFF3E1}" destId="{8B735BD2-1495-44F8-92E4-E252D140403F}" srcOrd="0" destOrd="0" presId="urn:microsoft.com/office/officeart/2005/8/layout/default"/>
    <dgm:cxn modelId="{8887556E-87B0-4BB6-9DD2-E92BA0E70B0F}" type="presParOf" srcId="{E0065289-CDB0-4710-A5F2-D954B7815F19}" destId="{3817C116-BD31-4AD9-8AE9-8506181E01E2}" srcOrd="0" destOrd="0" presId="urn:microsoft.com/office/officeart/2005/8/layout/default"/>
    <dgm:cxn modelId="{460ECA82-3D73-426F-B1DB-31FDF3BA5069}" type="presParOf" srcId="{E0065289-CDB0-4710-A5F2-D954B7815F19}" destId="{D18C28A7-454F-48CB-81AB-D25C92725CAC}" srcOrd="1" destOrd="0" presId="urn:microsoft.com/office/officeart/2005/8/layout/default"/>
    <dgm:cxn modelId="{6EE86D4D-9BA0-41A6-B641-D1F9BC094E92}" type="presParOf" srcId="{E0065289-CDB0-4710-A5F2-D954B7815F19}" destId="{8B735BD2-1495-44F8-92E4-E252D140403F}" srcOrd="2" destOrd="0" presId="urn:microsoft.com/office/officeart/2005/8/layout/default"/>
    <dgm:cxn modelId="{CBB93ACE-D536-4C8F-AF64-4B88F910A5D0}" type="presParOf" srcId="{E0065289-CDB0-4710-A5F2-D954B7815F19}" destId="{E9A26398-7737-4E50-9B1A-D2D8E516989A}" srcOrd="3" destOrd="0" presId="urn:microsoft.com/office/officeart/2005/8/layout/default"/>
    <dgm:cxn modelId="{C115E44F-6F9A-485F-9D5D-14471576EF10}" type="presParOf" srcId="{E0065289-CDB0-4710-A5F2-D954B7815F19}" destId="{AB77D746-0A61-496F-A8C8-5F10FA5AA551}" srcOrd="4" destOrd="0" presId="urn:microsoft.com/office/officeart/2005/8/layout/default"/>
    <dgm:cxn modelId="{7C1CFE0A-E2C4-4E4E-B8F7-1AD69EA4C394}" type="presParOf" srcId="{E0065289-CDB0-4710-A5F2-D954B7815F19}" destId="{CC15A4F3-B972-477D-BB62-EBD3D66CD7A6}" srcOrd="5" destOrd="0" presId="urn:microsoft.com/office/officeart/2005/8/layout/default"/>
    <dgm:cxn modelId="{AF46F8F3-DA79-46B1-BE65-39BADC2268C0}" type="presParOf" srcId="{E0065289-CDB0-4710-A5F2-D954B7815F19}" destId="{B59EAF36-E38D-4BB5-B355-41A3E055B1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9283E-57F1-43F7-A823-64AB267D21E2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3FA0E2-E3A2-49A5-8FAF-9BF3AB3276E4}">
      <dgm:prSet phldrT="[Текст]"/>
      <dgm:spPr/>
      <dgm:t>
        <a:bodyPr/>
        <a:lstStyle/>
        <a:p>
          <a:r>
            <a:rPr lang="ru-RU" dirty="0"/>
            <a:t>Специфика профессии</a:t>
          </a:r>
        </a:p>
      </dgm:t>
      <dgm:extLst/>
    </dgm:pt>
    <dgm:pt modelId="{9E10F87C-E93C-4529-9724-B0C7F753BE91}" type="parTrans" cxnId="{EB4D1CDE-2719-41D4-8A40-0C39EF06313C}">
      <dgm:prSet/>
      <dgm:spPr/>
      <dgm:t>
        <a:bodyPr/>
        <a:lstStyle/>
        <a:p>
          <a:endParaRPr lang="ru-RU"/>
        </a:p>
      </dgm:t>
    </dgm:pt>
    <dgm:pt modelId="{74AAE35F-05A6-47BF-8E08-8FCAE57686AD}" type="sibTrans" cxnId="{EB4D1CDE-2719-41D4-8A40-0C39EF06313C}">
      <dgm:prSet/>
      <dgm:spPr/>
      <dgm:t>
        <a:bodyPr/>
        <a:lstStyle/>
        <a:p>
          <a:endParaRPr lang="ru-RU"/>
        </a:p>
      </dgm:t>
    </dgm:pt>
    <dgm:pt modelId="{83AA2888-290E-46B8-BB80-12ACADD0519C}">
      <dgm:prSet phldrT="[Текст]"/>
      <dgm:spPr/>
      <dgm:t>
        <a:bodyPr/>
        <a:lstStyle/>
        <a:p>
          <a:r>
            <a:rPr lang="ru-RU" dirty="0"/>
            <a:t>Плюсы</a:t>
          </a:r>
        </a:p>
      </dgm:t>
    </dgm:pt>
    <dgm:pt modelId="{A3A03FB7-8DFD-45D7-A3F5-4F562795D343}" type="parTrans" cxnId="{35FC0BE6-3C24-4DD3-B11A-C1A8405E761E}">
      <dgm:prSet/>
      <dgm:spPr/>
      <dgm:t>
        <a:bodyPr/>
        <a:lstStyle/>
        <a:p>
          <a:endParaRPr lang="ru-RU"/>
        </a:p>
      </dgm:t>
    </dgm:pt>
    <dgm:pt modelId="{51DD3D0B-19A1-4E7E-BF83-C5DC58835C6B}" type="sibTrans" cxnId="{35FC0BE6-3C24-4DD3-B11A-C1A8405E761E}">
      <dgm:prSet/>
      <dgm:spPr/>
      <dgm:t>
        <a:bodyPr/>
        <a:lstStyle/>
        <a:p>
          <a:endParaRPr lang="ru-RU"/>
        </a:p>
      </dgm:t>
    </dgm:pt>
    <dgm:pt modelId="{1A958D69-9F14-4E43-8996-729F260252B4}">
      <dgm:prSet phldrT="[Текст]"/>
      <dgm:spPr/>
      <dgm:t>
        <a:bodyPr/>
        <a:lstStyle/>
        <a:p>
          <a:r>
            <a:rPr lang="ru-RU" dirty="0"/>
            <a:t>Минусы</a:t>
          </a:r>
        </a:p>
      </dgm:t>
    </dgm:pt>
    <dgm:pt modelId="{287ABCC9-86FB-42AA-B426-4C4F220053F8}" type="parTrans" cxnId="{BC73CE51-740A-482A-9172-6B299E14964D}">
      <dgm:prSet/>
      <dgm:spPr/>
      <dgm:t>
        <a:bodyPr/>
        <a:lstStyle/>
        <a:p>
          <a:endParaRPr lang="ru-RU"/>
        </a:p>
      </dgm:t>
    </dgm:pt>
    <dgm:pt modelId="{07068FA4-8606-47A0-9FA3-E0E79A87D62F}" type="sibTrans" cxnId="{BC73CE51-740A-482A-9172-6B299E14964D}">
      <dgm:prSet/>
      <dgm:spPr/>
      <dgm:t>
        <a:bodyPr/>
        <a:lstStyle/>
        <a:p>
          <a:endParaRPr lang="ru-RU"/>
        </a:p>
      </dgm:t>
    </dgm:pt>
    <dgm:pt modelId="{2747B257-4431-4150-95D2-13F93C5D3850}">
      <dgm:prSet phldrT="[Текст]"/>
      <dgm:spPr/>
      <dgm:t>
        <a:bodyPr/>
        <a:lstStyle/>
        <a:p>
          <a:r>
            <a:rPr lang="ru-RU" dirty="0"/>
            <a:t>Где работать?</a:t>
          </a:r>
        </a:p>
      </dgm:t>
    </dgm:pt>
    <dgm:pt modelId="{47B21B19-7822-417D-8EDB-D15F2319BD89}" type="parTrans" cxnId="{ACADD38B-85FA-4CEF-A4B7-5562DF2A495B}">
      <dgm:prSet/>
      <dgm:spPr/>
      <dgm:t>
        <a:bodyPr/>
        <a:lstStyle/>
        <a:p>
          <a:endParaRPr lang="ru-RU"/>
        </a:p>
      </dgm:t>
    </dgm:pt>
    <dgm:pt modelId="{BDFE12E2-056E-40E3-8322-CF68CC2264D0}" type="sibTrans" cxnId="{ACADD38B-85FA-4CEF-A4B7-5562DF2A495B}">
      <dgm:prSet/>
      <dgm:spPr/>
      <dgm:t>
        <a:bodyPr/>
        <a:lstStyle/>
        <a:p>
          <a:endParaRPr lang="ru-RU"/>
        </a:p>
      </dgm:t>
    </dgm:pt>
    <dgm:pt modelId="{A70FE969-AEC5-4261-80D2-3B5DE90A54B7}">
      <dgm:prSet phldrT="[Текст]"/>
      <dgm:spPr/>
      <dgm:t>
        <a:bodyPr/>
        <a:lstStyle/>
        <a:p>
          <a:r>
            <a:rPr lang="en-US" cap="all" spc="390" baseline="0">
              <a:latin typeface="+mj-lt"/>
              <a:ea typeface="+mj-ea"/>
              <a:cs typeface="+mj-cs"/>
            </a:rPr>
            <a:t>Портрет идеального филолога</a:t>
          </a:r>
          <a:endParaRPr lang="ru-RU" dirty="0"/>
        </a:p>
      </dgm:t>
    </dgm:pt>
    <dgm:pt modelId="{FAA32C5D-4E12-49FD-A133-88BF6BCF4CC5}" type="parTrans" cxnId="{10DDE413-037A-484C-856F-2D4F81376C8C}">
      <dgm:prSet/>
      <dgm:spPr/>
      <dgm:t>
        <a:bodyPr/>
        <a:lstStyle/>
        <a:p>
          <a:endParaRPr lang="ru-RU"/>
        </a:p>
      </dgm:t>
    </dgm:pt>
    <dgm:pt modelId="{D757499E-3CD8-48C8-8AB7-C58D9E6E170E}" type="sibTrans" cxnId="{10DDE413-037A-484C-856F-2D4F81376C8C}">
      <dgm:prSet/>
      <dgm:spPr/>
      <dgm:t>
        <a:bodyPr/>
        <a:lstStyle/>
        <a:p>
          <a:endParaRPr lang="ru-RU"/>
        </a:p>
      </dgm:t>
    </dgm:pt>
    <dgm:pt modelId="{4C4BC3AC-FE8B-477E-A2C6-EC14C29BACDC}" type="pres">
      <dgm:prSet presAssocID="{2E39283E-57F1-43F7-A823-64AB267D21E2}" presName="diagram" presStyleCnt="0">
        <dgm:presLayoutVars>
          <dgm:dir/>
          <dgm:resizeHandles val="exact"/>
        </dgm:presLayoutVars>
      </dgm:prSet>
      <dgm:spPr/>
    </dgm:pt>
    <dgm:pt modelId="{89FC866B-D7DF-4DA4-AB15-465F1274F9FD}" type="pres">
      <dgm:prSet presAssocID="{F43FA0E2-E3A2-49A5-8FAF-9BF3AB3276E4}" presName="node" presStyleLbl="node1" presStyleIdx="0" presStyleCnt="5">
        <dgm:presLayoutVars>
          <dgm:bulletEnabled val="1"/>
        </dgm:presLayoutVars>
      </dgm:prSet>
      <dgm:spPr/>
    </dgm:pt>
    <dgm:pt modelId="{EB9ED469-7B8E-4925-AE29-A00F8D213D74}" type="pres">
      <dgm:prSet presAssocID="{74AAE35F-05A6-47BF-8E08-8FCAE57686AD}" presName="sibTrans" presStyleCnt="0"/>
      <dgm:spPr/>
    </dgm:pt>
    <dgm:pt modelId="{69BC3124-26C3-4B3F-BFE3-47C9344BB57B}" type="pres">
      <dgm:prSet presAssocID="{83AA2888-290E-46B8-BB80-12ACADD0519C}" presName="node" presStyleLbl="node1" presStyleIdx="1" presStyleCnt="5">
        <dgm:presLayoutVars>
          <dgm:bulletEnabled val="1"/>
        </dgm:presLayoutVars>
      </dgm:prSet>
      <dgm:spPr/>
    </dgm:pt>
    <dgm:pt modelId="{D85340AB-DF7A-46EE-90DB-EB0586191FFD}" type="pres">
      <dgm:prSet presAssocID="{51DD3D0B-19A1-4E7E-BF83-C5DC58835C6B}" presName="sibTrans" presStyleCnt="0"/>
      <dgm:spPr/>
    </dgm:pt>
    <dgm:pt modelId="{CD367AAF-D51F-48C3-BE57-4C4423285873}" type="pres">
      <dgm:prSet presAssocID="{1A958D69-9F14-4E43-8996-729F260252B4}" presName="node" presStyleLbl="node1" presStyleIdx="2" presStyleCnt="5">
        <dgm:presLayoutVars>
          <dgm:bulletEnabled val="1"/>
        </dgm:presLayoutVars>
      </dgm:prSet>
      <dgm:spPr/>
    </dgm:pt>
    <dgm:pt modelId="{341BDBE0-3613-4A35-BBEE-A9567883C7CB}" type="pres">
      <dgm:prSet presAssocID="{07068FA4-8606-47A0-9FA3-E0E79A87D62F}" presName="sibTrans" presStyleCnt="0"/>
      <dgm:spPr/>
    </dgm:pt>
    <dgm:pt modelId="{EB989B43-E57D-4B42-86C3-177BD6399630}" type="pres">
      <dgm:prSet presAssocID="{2747B257-4431-4150-95D2-13F93C5D3850}" presName="node" presStyleLbl="node1" presStyleIdx="3" presStyleCnt="5">
        <dgm:presLayoutVars>
          <dgm:bulletEnabled val="1"/>
        </dgm:presLayoutVars>
      </dgm:prSet>
      <dgm:spPr/>
    </dgm:pt>
    <dgm:pt modelId="{E2FF3333-A850-4E5D-A191-E56221629372}" type="pres">
      <dgm:prSet presAssocID="{BDFE12E2-056E-40E3-8322-CF68CC2264D0}" presName="sibTrans" presStyleCnt="0"/>
      <dgm:spPr/>
    </dgm:pt>
    <dgm:pt modelId="{EA5ED549-92E3-4463-B766-9D1FEAC75E1C}" type="pres">
      <dgm:prSet presAssocID="{A70FE969-AEC5-4261-80D2-3B5DE90A54B7}" presName="node" presStyleLbl="node1" presStyleIdx="4" presStyleCnt="5">
        <dgm:presLayoutVars>
          <dgm:bulletEnabled val="1"/>
        </dgm:presLayoutVars>
      </dgm:prSet>
      <dgm:spPr/>
    </dgm:pt>
  </dgm:ptLst>
  <dgm:cxnLst>
    <dgm:cxn modelId="{10DDE413-037A-484C-856F-2D4F81376C8C}" srcId="{2E39283E-57F1-43F7-A823-64AB267D21E2}" destId="{A70FE969-AEC5-4261-80D2-3B5DE90A54B7}" srcOrd="4" destOrd="0" parTransId="{FAA32C5D-4E12-49FD-A133-88BF6BCF4CC5}" sibTransId="{D757499E-3CD8-48C8-8AB7-C58D9E6E170E}"/>
    <dgm:cxn modelId="{D81E5814-B46E-4C70-9F06-E9420875EC91}" type="presOf" srcId="{83AA2888-290E-46B8-BB80-12ACADD0519C}" destId="{69BC3124-26C3-4B3F-BFE3-47C9344BB57B}" srcOrd="0" destOrd="0" presId="urn:microsoft.com/office/officeart/2005/8/layout/default"/>
    <dgm:cxn modelId="{53A8BF31-4A87-438D-A78C-B9BB095EB175}" type="presOf" srcId="{A70FE969-AEC5-4261-80D2-3B5DE90A54B7}" destId="{EA5ED549-92E3-4463-B766-9D1FEAC75E1C}" srcOrd="0" destOrd="0" presId="urn:microsoft.com/office/officeart/2005/8/layout/default"/>
    <dgm:cxn modelId="{BC73CE51-740A-482A-9172-6B299E14964D}" srcId="{2E39283E-57F1-43F7-A823-64AB267D21E2}" destId="{1A958D69-9F14-4E43-8996-729F260252B4}" srcOrd="2" destOrd="0" parTransId="{287ABCC9-86FB-42AA-B426-4C4F220053F8}" sibTransId="{07068FA4-8606-47A0-9FA3-E0E79A87D62F}"/>
    <dgm:cxn modelId="{2FF52574-2031-4817-BA4E-6C5E06FD6157}" type="presOf" srcId="{F43FA0E2-E3A2-49A5-8FAF-9BF3AB3276E4}" destId="{89FC866B-D7DF-4DA4-AB15-465F1274F9FD}" srcOrd="0" destOrd="0" presId="urn:microsoft.com/office/officeart/2005/8/layout/default"/>
    <dgm:cxn modelId="{ACADD38B-85FA-4CEF-A4B7-5562DF2A495B}" srcId="{2E39283E-57F1-43F7-A823-64AB267D21E2}" destId="{2747B257-4431-4150-95D2-13F93C5D3850}" srcOrd="3" destOrd="0" parTransId="{47B21B19-7822-417D-8EDB-D15F2319BD89}" sibTransId="{BDFE12E2-056E-40E3-8322-CF68CC2264D0}"/>
    <dgm:cxn modelId="{43F17490-EE4D-49ED-BE37-8542DE7417E6}" type="presOf" srcId="{2E39283E-57F1-43F7-A823-64AB267D21E2}" destId="{4C4BC3AC-FE8B-477E-A2C6-EC14C29BACDC}" srcOrd="0" destOrd="0" presId="urn:microsoft.com/office/officeart/2005/8/layout/default"/>
    <dgm:cxn modelId="{03F43791-9193-4A18-A529-78371254A668}" type="presOf" srcId="{2747B257-4431-4150-95D2-13F93C5D3850}" destId="{EB989B43-E57D-4B42-86C3-177BD6399630}" srcOrd="0" destOrd="0" presId="urn:microsoft.com/office/officeart/2005/8/layout/default"/>
    <dgm:cxn modelId="{DD5D01A4-EB9E-4C4D-8B5D-ECC03F2DFCFD}" type="presOf" srcId="{1A958D69-9F14-4E43-8996-729F260252B4}" destId="{CD367AAF-D51F-48C3-BE57-4C4423285873}" srcOrd="0" destOrd="0" presId="urn:microsoft.com/office/officeart/2005/8/layout/default"/>
    <dgm:cxn modelId="{EB4D1CDE-2719-41D4-8A40-0C39EF06313C}" srcId="{2E39283E-57F1-43F7-A823-64AB267D21E2}" destId="{F43FA0E2-E3A2-49A5-8FAF-9BF3AB3276E4}" srcOrd="0" destOrd="0" parTransId="{9E10F87C-E93C-4529-9724-B0C7F753BE91}" sibTransId="{74AAE35F-05A6-47BF-8E08-8FCAE57686AD}"/>
    <dgm:cxn modelId="{35FC0BE6-3C24-4DD3-B11A-C1A8405E761E}" srcId="{2E39283E-57F1-43F7-A823-64AB267D21E2}" destId="{83AA2888-290E-46B8-BB80-12ACADD0519C}" srcOrd="1" destOrd="0" parTransId="{A3A03FB7-8DFD-45D7-A3F5-4F562795D343}" sibTransId="{51DD3D0B-19A1-4E7E-BF83-C5DC58835C6B}"/>
    <dgm:cxn modelId="{A1BBDC04-86BA-4D8E-AD84-514318B00E51}" type="presParOf" srcId="{4C4BC3AC-FE8B-477E-A2C6-EC14C29BACDC}" destId="{89FC866B-D7DF-4DA4-AB15-465F1274F9FD}" srcOrd="0" destOrd="0" presId="urn:microsoft.com/office/officeart/2005/8/layout/default"/>
    <dgm:cxn modelId="{14C33177-FA1C-4B58-95AE-81587D73A75E}" type="presParOf" srcId="{4C4BC3AC-FE8B-477E-A2C6-EC14C29BACDC}" destId="{EB9ED469-7B8E-4925-AE29-A00F8D213D74}" srcOrd="1" destOrd="0" presId="urn:microsoft.com/office/officeart/2005/8/layout/default"/>
    <dgm:cxn modelId="{F9A122AD-9A36-495D-B04A-8979522DB080}" type="presParOf" srcId="{4C4BC3AC-FE8B-477E-A2C6-EC14C29BACDC}" destId="{69BC3124-26C3-4B3F-BFE3-47C9344BB57B}" srcOrd="2" destOrd="0" presId="urn:microsoft.com/office/officeart/2005/8/layout/default"/>
    <dgm:cxn modelId="{005C5259-D57E-41E4-8303-9795C40BA778}" type="presParOf" srcId="{4C4BC3AC-FE8B-477E-A2C6-EC14C29BACDC}" destId="{D85340AB-DF7A-46EE-90DB-EB0586191FFD}" srcOrd="3" destOrd="0" presId="urn:microsoft.com/office/officeart/2005/8/layout/default"/>
    <dgm:cxn modelId="{5F4BCC50-5A6E-4EC4-AC72-43D4DD37865A}" type="presParOf" srcId="{4C4BC3AC-FE8B-477E-A2C6-EC14C29BACDC}" destId="{CD367AAF-D51F-48C3-BE57-4C4423285873}" srcOrd="4" destOrd="0" presId="urn:microsoft.com/office/officeart/2005/8/layout/default"/>
    <dgm:cxn modelId="{3D3540E7-DA57-4BF6-B415-8DEBE6F5EDF1}" type="presParOf" srcId="{4C4BC3AC-FE8B-477E-A2C6-EC14C29BACDC}" destId="{341BDBE0-3613-4A35-BBEE-A9567883C7CB}" srcOrd="5" destOrd="0" presId="urn:microsoft.com/office/officeart/2005/8/layout/default"/>
    <dgm:cxn modelId="{01A647F1-9567-4B99-8FFB-7653FD39E188}" type="presParOf" srcId="{4C4BC3AC-FE8B-477E-A2C6-EC14C29BACDC}" destId="{EB989B43-E57D-4B42-86C3-177BD6399630}" srcOrd="6" destOrd="0" presId="urn:microsoft.com/office/officeart/2005/8/layout/default"/>
    <dgm:cxn modelId="{50620F03-2035-45A7-AC96-51543E8F323C}" type="presParOf" srcId="{4C4BC3AC-FE8B-477E-A2C6-EC14C29BACDC}" destId="{E2FF3333-A850-4E5D-A191-E56221629372}" srcOrd="7" destOrd="0" presId="urn:microsoft.com/office/officeart/2005/8/layout/default"/>
    <dgm:cxn modelId="{A30CDFDB-66A7-4E72-8E0F-DDF853D6030B}" type="presParOf" srcId="{4C4BC3AC-FE8B-477E-A2C6-EC14C29BACDC}" destId="{EA5ED549-92E3-4463-B766-9D1FEAC75E1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3C7D88-7342-499A-B0AB-7F1FBEF3FF1F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A06465-11BA-4EDD-BB36-209B6E5D1B56}">
      <dgm:prSet phldrT="[Текст]"/>
      <dgm:spPr/>
      <dgm:t>
        <a:bodyPr/>
        <a:lstStyle/>
        <a:p>
          <a:r>
            <a:rPr lang="ru-RU" altLang="ru-RU" dirty="0">
              <a:latin typeface="Open Sans" panose="020B0606030504020204" pitchFamily="34" charset="0"/>
              <a:cs typeface="Open Sans" panose="020B0606030504020204" pitchFamily="34" charset="0"/>
            </a:rPr>
            <a:t>Что такое информационные технологии?</a:t>
          </a:r>
          <a:endParaRPr lang="ru-RU" dirty="0"/>
        </a:p>
      </dgm:t>
    </dgm:pt>
    <dgm:pt modelId="{0058155A-00DD-4998-AA80-D04E1D91064A}" type="parTrans" cxnId="{6447D1FB-E476-467A-AA7D-51F522C8FDC3}">
      <dgm:prSet/>
      <dgm:spPr/>
      <dgm:t>
        <a:bodyPr/>
        <a:lstStyle/>
        <a:p>
          <a:endParaRPr lang="ru-RU"/>
        </a:p>
      </dgm:t>
    </dgm:pt>
    <dgm:pt modelId="{ACADDD2B-25E8-4F3A-933A-396F1C4A5CF7}" type="sibTrans" cxnId="{6447D1FB-E476-467A-AA7D-51F522C8FDC3}">
      <dgm:prSet/>
      <dgm:spPr/>
      <dgm:t>
        <a:bodyPr/>
        <a:lstStyle/>
        <a:p>
          <a:endParaRPr lang="ru-RU"/>
        </a:p>
      </dgm:t>
    </dgm:pt>
    <dgm:pt modelId="{EFDECC4A-A04B-4E03-82C4-34B7C6ACE0F9}">
      <dgm:prSet phldrT="[Текст]"/>
      <dgm:spPr/>
      <dgm:t>
        <a:bodyPr/>
        <a:lstStyle/>
        <a:p>
          <a:r>
            <a:rPr lang="ru-RU" dirty="0"/>
            <a:t>Кто такие IT-специалисты? </a:t>
          </a:r>
        </a:p>
      </dgm:t>
    </dgm:pt>
    <dgm:pt modelId="{C10109F4-FD41-4E8A-AAA0-FF567E9DA226}" type="parTrans" cxnId="{365E25E7-2137-4FA3-9328-59ED70E5B334}">
      <dgm:prSet/>
      <dgm:spPr/>
      <dgm:t>
        <a:bodyPr/>
        <a:lstStyle/>
        <a:p>
          <a:endParaRPr lang="ru-RU"/>
        </a:p>
      </dgm:t>
    </dgm:pt>
    <dgm:pt modelId="{539FD25B-6FFA-49AE-A32A-B2AE6A37F298}" type="sibTrans" cxnId="{365E25E7-2137-4FA3-9328-59ED70E5B334}">
      <dgm:prSet/>
      <dgm:spPr/>
      <dgm:t>
        <a:bodyPr/>
        <a:lstStyle/>
        <a:p>
          <a:endParaRPr lang="ru-RU"/>
        </a:p>
      </dgm:t>
    </dgm:pt>
    <dgm:pt modelId="{8E18D386-57B5-409D-A762-CF0846189611}">
      <dgm:prSet phldrT="[Текст]"/>
      <dgm:spPr/>
      <dgm:t>
        <a:bodyPr/>
        <a:lstStyle/>
        <a:p>
          <a:r>
            <a:rPr lang="ru-RU" dirty="0"/>
            <a:t>Какие качества должны быть у ИТ-специалиста?</a:t>
          </a:r>
        </a:p>
      </dgm:t>
    </dgm:pt>
    <dgm:pt modelId="{03AD7864-15BA-44D5-BB87-28F61FDC5BE8}" type="parTrans" cxnId="{735E108C-C9E2-43EA-9664-6456D862E04D}">
      <dgm:prSet/>
      <dgm:spPr/>
      <dgm:t>
        <a:bodyPr/>
        <a:lstStyle/>
        <a:p>
          <a:endParaRPr lang="ru-RU"/>
        </a:p>
      </dgm:t>
    </dgm:pt>
    <dgm:pt modelId="{36803D08-BFA2-4DF3-B046-0BE8C5B06E47}" type="sibTrans" cxnId="{735E108C-C9E2-43EA-9664-6456D862E04D}">
      <dgm:prSet/>
      <dgm:spPr/>
      <dgm:t>
        <a:bodyPr/>
        <a:lstStyle/>
        <a:p>
          <a:endParaRPr lang="ru-RU"/>
        </a:p>
      </dgm:t>
    </dgm:pt>
    <dgm:pt modelId="{8742BCD8-34E1-4FF0-84A8-37EF75A1B2E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>
              <a:latin typeface="+mj-lt"/>
              <a:ea typeface="+mj-ea"/>
              <a:cs typeface="+mj-cs"/>
            </a:rPr>
            <a:t>Плюсы</a:t>
          </a:r>
          <a:r>
            <a:rPr lang="en-US" dirty="0">
              <a:latin typeface="+mj-lt"/>
              <a:ea typeface="+mj-ea"/>
              <a:cs typeface="+mj-cs"/>
            </a:rPr>
            <a:t> </a:t>
          </a:r>
          <a:r>
            <a:rPr lang="ru-RU" dirty="0">
              <a:latin typeface="+mj-lt"/>
              <a:ea typeface="+mj-ea"/>
              <a:cs typeface="+mj-cs"/>
            </a:rPr>
            <a:t>и минусы </a:t>
          </a:r>
          <a:r>
            <a:rPr lang="en-US" dirty="0" err="1">
              <a:latin typeface="+mj-lt"/>
              <a:ea typeface="+mj-ea"/>
              <a:cs typeface="+mj-cs"/>
            </a:rPr>
            <a:t>профессии</a:t>
          </a:r>
          <a:r>
            <a:rPr lang="en-US" dirty="0">
              <a:latin typeface="+mj-lt"/>
              <a:ea typeface="+mj-ea"/>
              <a:cs typeface="+mj-cs"/>
            </a:rPr>
            <a:t> ИТ-</a:t>
          </a:r>
          <a:r>
            <a:rPr lang="en-US" dirty="0" err="1">
              <a:latin typeface="+mj-lt"/>
              <a:ea typeface="+mj-ea"/>
              <a:cs typeface="+mj-cs"/>
            </a:rPr>
            <a:t>специалист</a:t>
          </a:r>
          <a:endParaRPr lang="ru-RU" dirty="0"/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C7408F41-9DCD-43B3-93CA-3FF8DD39FBE5}" type="parTrans" cxnId="{58A75D56-5C58-4943-9747-AF5E8BE688F7}">
      <dgm:prSet/>
      <dgm:spPr/>
      <dgm:t>
        <a:bodyPr/>
        <a:lstStyle/>
        <a:p>
          <a:endParaRPr lang="ru-RU"/>
        </a:p>
      </dgm:t>
    </dgm:pt>
    <dgm:pt modelId="{C4FDAA19-4779-4242-AD5E-34A1A68BD1D5}" type="sibTrans" cxnId="{58A75D56-5C58-4943-9747-AF5E8BE688F7}">
      <dgm:prSet/>
      <dgm:spPr/>
      <dgm:t>
        <a:bodyPr/>
        <a:lstStyle/>
        <a:p>
          <a:endParaRPr lang="ru-RU"/>
        </a:p>
      </dgm:t>
    </dgm:pt>
    <dgm:pt modelId="{002EA6BC-EC5C-4A8D-A5FF-DE9E787371C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>
              <a:effectLst/>
              <a:latin typeface="Times New Roman" panose="02020603050405020304" pitchFamily="18" charset="0"/>
            </a:rPr>
            <a:t>Список интересных </a:t>
          </a:r>
          <a:r>
            <a:rPr lang="en-US" b="0" i="0" dirty="0">
              <a:effectLst/>
              <a:latin typeface="Times New Roman" panose="02020603050405020304" pitchFamily="18" charset="0"/>
            </a:rPr>
            <a:t>IT </a:t>
          </a:r>
          <a:r>
            <a:rPr lang="ru-RU" b="0" i="0" dirty="0">
              <a:effectLst/>
              <a:latin typeface="Times New Roman" panose="02020603050405020304" pitchFamily="18" charset="0"/>
            </a:rPr>
            <a:t>профессий</a:t>
          </a:r>
          <a:endParaRPr lang="ru-RU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BAC9DC26-F42D-4F10-A33F-CB47034C4258}" type="parTrans" cxnId="{93D9C4F5-CAD5-4968-9BAA-627324407398}">
      <dgm:prSet/>
      <dgm:spPr/>
      <dgm:t>
        <a:bodyPr/>
        <a:lstStyle/>
        <a:p>
          <a:endParaRPr lang="ru-RU"/>
        </a:p>
      </dgm:t>
    </dgm:pt>
    <dgm:pt modelId="{BFFD5062-9483-4A90-9E09-2DCBAF497CB6}" type="sibTrans" cxnId="{93D9C4F5-CAD5-4968-9BAA-627324407398}">
      <dgm:prSet/>
      <dgm:spPr/>
      <dgm:t>
        <a:bodyPr/>
        <a:lstStyle/>
        <a:p>
          <a:endParaRPr lang="ru-RU"/>
        </a:p>
      </dgm:t>
    </dgm:pt>
    <dgm:pt modelId="{5E1AB032-116B-4483-8B06-D10D4A13E0AE}" type="pres">
      <dgm:prSet presAssocID="{F63C7D88-7342-499A-B0AB-7F1FBEF3FF1F}" presName="diagram" presStyleCnt="0">
        <dgm:presLayoutVars>
          <dgm:dir/>
          <dgm:resizeHandles val="exact"/>
        </dgm:presLayoutVars>
      </dgm:prSet>
      <dgm:spPr/>
    </dgm:pt>
    <dgm:pt modelId="{68FAE2A9-E9D7-4974-BD36-763B7E157C81}" type="pres">
      <dgm:prSet presAssocID="{E0A06465-11BA-4EDD-BB36-209B6E5D1B56}" presName="node" presStyleLbl="node1" presStyleIdx="0" presStyleCnt="5">
        <dgm:presLayoutVars>
          <dgm:bulletEnabled val="1"/>
        </dgm:presLayoutVars>
      </dgm:prSet>
      <dgm:spPr/>
    </dgm:pt>
    <dgm:pt modelId="{9BB8E470-10F9-4960-B10A-3CD7E1AE7F33}" type="pres">
      <dgm:prSet presAssocID="{ACADDD2B-25E8-4F3A-933A-396F1C4A5CF7}" presName="sibTrans" presStyleCnt="0"/>
      <dgm:spPr/>
    </dgm:pt>
    <dgm:pt modelId="{9E70F8E7-390F-45D6-B076-6715A39882B8}" type="pres">
      <dgm:prSet presAssocID="{EFDECC4A-A04B-4E03-82C4-34B7C6ACE0F9}" presName="node" presStyleLbl="node1" presStyleIdx="1" presStyleCnt="5">
        <dgm:presLayoutVars>
          <dgm:bulletEnabled val="1"/>
        </dgm:presLayoutVars>
      </dgm:prSet>
      <dgm:spPr/>
    </dgm:pt>
    <dgm:pt modelId="{B6BD9165-ACAB-4D4C-9589-652E5ECB71EB}" type="pres">
      <dgm:prSet presAssocID="{539FD25B-6FFA-49AE-A32A-B2AE6A37F298}" presName="sibTrans" presStyleCnt="0"/>
      <dgm:spPr/>
    </dgm:pt>
    <dgm:pt modelId="{B483FF91-93BB-4959-824B-4BD6A37731E3}" type="pres">
      <dgm:prSet presAssocID="{8E18D386-57B5-409D-A762-CF0846189611}" presName="node" presStyleLbl="node1" presStyleIdx="2" presStyleCnt="5">
        <dgm:presLayoutVars>
          <dgm:bulletEnabled val="1"/>
        </dgm:presLayoutVars>
      </dgm:prSet>
      <dgm:spPr/>
    </dgm:pt>
    <dgm:pt modelId="{037C3AF9-8D0F-4527-827E-ABB6FC074DE5}" type="pres">
      <dgm:prSet presAssocID="{36803D08-BFA2-4DF3-B046-0BE8C5B06E47}" presName="sibTrans" presStyleCnt="0"/>
      <dgm:spPr/>
    </dgm:pt>
    <dgm:pt modelId="{B88EC275-4D4D-44F4-B7F5-5FD0FC65F359}" type="pres">
      <dgm:prSet presAssocID="{8742BCD8-34E1-4FF0-84A8-37EF75A1B2EE}" presName="node" presStyleLbl="node1" presStyleIdx="3" presStyleCnt="5">
        <dgm:presLayoutVars>
          <dgm:bulletEnabled val="1"/>
        </dgm:presLayoutVars>
      </dgm:prSet>
      <dgm:spPr/>
    </dgm:pt>
    <dgm:pt modelId="{7F617841-58C2-4EB3-9374-C66F5B5528C9}" type="pres">
      <dgm:prSet presAssocID="{C4FDAA19-4779-4242-AD5E-34A1A68BD1D5}" presName="sibTrans" presStyleCnt="0"/>
      <dgm:spPr/>
    </dgm:pt>
    <dgm:pt modelId="{F3CE6660-4F50-48BA-B420-6AF2D5D26FAB}" type="pres">
      <dgm:prSet presAssocID="{002EA6BC-EC5C-4A8D-A5FF-DE9E787371CE}" presName="node" presStyleLbl="node1" presStyleIdx="4" presStyleCnt="5">
        <dgm:presLayoutVars>
          <dgm:bulletEnabled val="1"/>
        </dgm:presLayoutVars>
      </dgm:prSet>
      <dgm:spPr/>
    </dgm:pt>
  </dgm:ptLst>
  <dgm:cxnLst>
    <dgm:cxn modelId="{19229A39-5141-45E4-988D-F556900C117C}" type="presOf" srcId="{F63C7D88-7342-499A-B0AB-7F1FBEF3FF1F}" destId="{5E1AB032-116B-4483-8B06-D10D4A13E0AE}" srcOrd="0" destOrd="0" presId="urn:microsoft.com/office/officeart/2005/8/layout/default"/>
    <dgm:cxn modelId="{81B86F4F-E362-4D61-9DBC-A7CBACDC38E1}" type="presOf" srcId="{8E18D386-57B5-409D-A762-CF0846189611}" destId="{B483FF91-93BB-4959-824B-4BD6A37731E3}" srcOrd="0" destOrd="0" presId="urn:microsoft.com/office/officeart/2005/8/layout/default"/>
    <dgm:cxn modelId="{58A75D56-5C58-4943-9747-AF5E8BE688F7}" srcId="{F63C7D88-7342-499A-B0AB-7F1FBEF3FF1F}" destId="{8742BCD8-34E1-4FF0-84A8-37EF75A1B2EE}" srcOrd="3" destOrd="0" parTransId="{C7408F41-9DCD-43B3-93CA-3FF8DD39FBE5}" sibTransId="{C4FDAA19-4779-4242-AD5E-34A1A68BD1D5}"/>
    <dgm:cxn modelId="{9F1CBB59-A71A-4C31-ADFC-779219BACCDD}" type="presOf" srcId="{E0A06465-11BA-4EDD-BB36-209B6E5D1B56}" destId="{68FAE2A9-E9D7-4974-BD36-763B7E157C81}" srcOrd="0" destOrd="0" presId="urn:microsoft.com/office/officeart/2005/8/layout/default"/>
    <dgm:cxn modelId="{735E108C-C9E2-43EA-9664-6456D862E04D}" srcId="{F63C7D88-7342-499A-B0AB-7F1FBEF3FF1F}" destId="{8E18D386-57B5-409D-A762-CF0846189611}" srcOrd="2" destOrd="0" parTransId="{03AD7864-15BA-44D5-BB87-28F61FDC5BE8}" sibTransId="{36803D08-BFA2-4DF3-B046-0BE8C5B06E47}"/>
    <dgm:cxn modelId="{8B5572A0-0313-4A56-A005-4B85D304978D}" type="presOf" srcId="{002EA6BC-EC5C-4A8D-A5FF-DE9E787371CE}" destId="{F3CE6660-4F50-48BA-B420-6AF2D5D26FAB}" srcOrd="0" destOrd="0" presId="urn:microsoft.com/office/officeart/2005/8/layout/default"/>
    <dgm:cxn modelId="{4D8ABCC9-19C1-41D4-A580-8900C06B1592}" type="presOf" srcId="{EFDECC4A-A04B-4E03-82C4-34B7C6ACE0F9}" destId="{9E70F8E7-390F-45D6-B076-6715A39882B8}" srcOrd="0" destOrd="0" presId="urn:microsoft.com/office/officeart/2005/8/layout/default"/>
    <dgm:cxn modelId="{365E25E7-2137-4FA3-9328-59ED70E5B334}" srcId="{F63C7D88-7342-499A-B0AB-7F1FBEF3FF1F}" destId="{EFDECC4A-A04B-4E03-82C4-34B7C6ACE0F9}" srcOrd="1" destOrd="0" parTransId="{C10109F4-FD41-4E8A-AAA0-FF567E9DA226}" sibTransId="{539FD25B-6FFA-49AE-A32A-B2AE6A37F298}"/>
    <dgm:cxn modelId="{1DEBE3F0-3CBA-4DE6-A38A-C91292EE0931}" type="presOf" srcId="{8742BCD8-34E1-4FF0-84A8-37EF75A1B2EE}" destId="{B88EC275-4D4D-44F4-B7F5-5FD0FC65F359}" srcOrd="0" destOrd="0" presId="urn:microsoft.com/office/officeart/2005/8/layout/default"/>
    <dgm:cxn modelId="{93D9C4F5-CAD5-4968-9BAA-627324407398}" srcId="{F63C7D88-7342-499A-B0AB-7F1FBEF3FF1F}" destId="{002EA6BC-EC5C-4A8D-A5FF-DE9E787371CE}" srcOrd="4" destOrd="0" parTransId="{BAC9DC26-F42D-4F10-A33F-CB47034C4258}" sibTransId="{BFFD5062-9483-4A90-9E09-2DCBAF497CB6}"/>
    <dgm:cxn modelId="{6447D1FB-E476-467A-AA7D-51F522C8FDC3}" srcId="{F63C7D88-7342-499A-B0AB-7F1FBEF3FF1F}" destId="{E0A06465-11BA-4EDD-BB36-209B6E5D1B56}" srcOrd="0" destOrd="0" parTransId="{0058155A-00DD-4998-AA80-D04E1D91064A}" sibTransId="{ACADDD2B-25E8-4F3A-933A-396F1C4A5CF7}"/>
    <dgm:cxn modelId="{FFB1DF96-1B80-4556-8F74-14A419EEEED9}" type="presParOf" srcId="{5E1AB032-116B-4483-8B06-D10D4A13E0AE}" destId="{68FAE2A9-E9D7-4974-BD36-763B7E157C81}" srcOrd="0" destOrd="0" presId="urn:microsoft.com/office/officeart/2005/8/layout/default"/>
    <dgm:cxn modelId="{CC00E087-6398-48BB-B803-E7431716FC22}" type="presParOf" srcId="{5E1AB032-116B-4483-8B06-D10D4A13E0AE}" destId="{9BB8E470-10F9-4960-B10A-3CD7E1AE7F33}" srcOrd="1" destOrd="0" presId="urn:microsoft.com/office/officeart/2005/8/layout/default"/>
    <dgm:cxn modelId="{A5AA880B-BE70-4EFE-93C0-C076B17A4258}" type="presParOf" srcId="{5E1AB032-116B-4483-8B06-D10D4A13E0AE}" destId="{9E70F8E7-390F-45D6-B076-6715A39882B8}" srcOrd="2" destOrd="0" presId="urn:microsoft.com/office/officeart/2005/8/layout/default"/>
    <dgm:cxn modelId="{F8264748-CE4F-4FAE-BBE9-961CFDCC437B}" type="presParOf" srcId="{5E1AB032-116B-4483-8B06-D10D4A13E0AE}" destId="{B6BD9165-ACAB-4D4C-9589-652E5ECB71EB}" srcOrd="3" destOrd="0" presId="urn:microsoft.com/office/officeart/2005/8/layout/default"/>
    <dgm:cxn modelId="{EB3EE5BC-C58E-43D0-8411-2E2592EA6B83}" type="presParOf" srcId="{5E1AB032-116B-4483-8B06-D10D4A13E0AE}" destId="{B483FF91-93BB-4959-824B-4BD6A37731E3}" srcOrd="4" destOrd="0" presId="urn:microsoft.com/office/officeart/2005/8/layout/default"/>
    <dgm:cxn modelId="{C5C5CBFD-B6C0-4454-8508-5464AF0A79D3}" type="presParOf" srcId="{5E1AB032-116B-4483-8B06-D10D4A13E0AE}" destId="{037C3AF9-8D0F-4527-827E-ABB6FC074DE5}" srcOrd="5" destOrd="0" presId="urn:microsoft.com/office/officeart/2005/8/layout/default"/>
    <dgm:cxn modelId="{39E4B4BD-DA38-4D02-8C11-C10C9190B19C}" type="presParOf" srcId="{5E1AB032-116B-4483-8B06-D10D4A13E0AE}" destId="{B88EC275-4D4D-44F4-B7F5-5FD0FC65F359}" srcOrd="6" destOrd="0" presId="urn:microsoft.com/office/officeart/2005/8/layout/default"/>
    <dgm:cxn modelId="{6AB128A1-488D-46CD-B4EE-E0EF207D321C}" type="presParOf" srcId="{5E1AB032-116B-4483-8B06-D10D4A13E0AE}" destId="{7F617841-58C2-4EB3-9374-C66F5B5528C9}" srcOrd="7" destOrd="0" presId="urn:microsoft.com/office/officeart/2005/8/layout/default"/>
    <dgm:cxn modelId="{7B6F2177-D9B3-42DE-AFE5-393257CF7CDB}" type="presParOf" srcId="{5E1AB032-116B-4483-8B06-D10D4A13E0AE}" destId="{F3CE6660-4F50-48BA-B420-6AF2D5D26F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4BCAA-CD7F-465E-AFAD-15E448BFBE3B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F094EF-94B2-403F-A5F0-8E9E934E7446}">
      <dgm:prSet phldrT="[Текст]"/>
      <dgm:spPr/>
      <dgm:t>
        <a:bodyPr/>
        <a:lstStyle/>
        <a:p>
          <a:r>
            <a:rPr lang="ru-RU" dirty="0"/>
            <a:t>Организованные встречи</a:t>
          </a:r>
        </a:p>
      </dgm:t>
    </dgm:pt>
    <dgm:pt modelId="{03F2CD65-38BF-4D04-A362-5FC501DA828C}" type="parTrans" cxnId="{7A69F8BC-D914-45AD-A6E0-11EA7D881D45}">
      <dgm:prSet/>
      <dgm:spPr/>
      <dgm:t>
        <a:bodyPr/>
        <a:lstStyle/>
        <a:p>
          <a:endParaRPr lang="ru-RU"/>
        </a:p>
      </dgm:t>
    </dgm:pt>
    <dgm:pt modelId="{07779A98-2C59-475C-BC23-726116BD4CC5}" type="sibTrans" cxnId="{7A69F8BC-D914-45AD-A6E0-11EA7D881D45}">
      <dgm:prSet/>
      <dgm:spPr/>
      <dgm:t>
        <a:bodyPr/>
        <a:lstStyle/>
        <a:p>
          <a:endParaRPr lang="ru-RU"/>
        </a:p>
      </dgm:t>
    </dgm:pt>
    <dgm:pt modelId="{37AAA7E4-958E-4C29-B617-F5E3C18D7C73}">
      <dgm:prSet phldrT="[Текст]"/>
      <dgm:spPr/>
      <dgm:t>
        <a:bodyPr/>
        <a:lstStyle/>
        <a:p>
          <a:r>
            <a:rPr lang="ru-RU" dirty="0"/>
            <a:t>Выезды</a:t>
          </a:r>
        </a:p>
      </dgm:t>
    </dgm:pt>
    <dgm:pt modelId="{0E54115F-0C94-4248-ACD1-B44EF976A0C2}" type="parTrans" cxnId="{BF811855-463B-4A3F-B9CB-4BE1B093FFC0}">
      <dgm:prSet/>
      <dgm:spPr/>
      <dgm:t>
        <a:bodyPr/>
        <a:lstStyle/>
        <a:p>
          <a:endParaRPr lang="ru-RU"/>
        </a:p>
      </dgm:t>
    </dgm:pt>
    <dgm:pt modelId="{DED1E392-80A5-4754-AB4F-87AD3C2799C1}" type="sibTrans" cxnId="{BF811855-463B-4A3F-B9CB-4BE1B093FFC0}">
      <dgm:prSet/>
      <dgm:spPr/>
      <dgm:t>
        <a:bodyPr/>
        <a:lstStyle/>
        <a:p>
          <a:endParaRPr lang="ru-RU"/>
        </a:p>
      </dgm:t>
    </dgm:pt>
    <dgm:pt modelId="{9A74AF99-D94B-41C6-8E5F-801A763B831A}">
      <dgm:prSet phldrT="[Текст]"/>
      <dgm:spPr/>
      <dgm:t>
        <a:bodyPr/>
        <a:lstStyle/>
        <a:p>
          <a:r>
            <a:rPr lang="ru-RU" dirty="0"/>
            <a:t>Онлайн-формат</a:t>
          </a:r>
        </a:p>
      </dgm:t>
    </dgm:pt>
    <dgm:pt modelId="{5B42455A-AA72-43E8-B8D3-0E228BFFDFD2}" type="parTrans" cxnId="{1A8DE914-4A37-470F-BBCE-9165CA1A5CA9}">
      <dgm:prSet/>
      <dgm:spPr/>
      <dgm:t>
        <a:bodyPr/>
        <a:lstStyle/>
        <a:p>
          <a:endParaRPr lang="ru-RU"/>
        </a:p>
      </dgm:t>
    </dgm:pt>
    <dgm:pt modelId="{14FE245A-F14B-4132-8CDE-636EE9F1E58E}" type="sibTrans" cxnId="{1A8DE914-4A37-470F-BBCE-9165CA1A5CA9}">
      <dgm:prSet/>
      <dgm:spPr/>
      <dgm:t>
        <a:bodyPr/>
        <a:lstStyle/>
        <a:p>
          <a:endParaRPr lang="ru-RU"/>
        </a:p>
      </dgm:t>
    </dgm:pt>
    <dgm:pt modelId="{BBFAC37B-5043-421E-9700-600089ECB642}" type="pres">
      <dgm:prSet presAssocID="{E384BCAA-CD7F-465E-AFAD-15E448BFBE3B}" presName="diagram" presStyleCnt="0">
        <dgm:presLayoutVars>
          <dgm:dir/>
          <dgm:resizeHandles val="exact"/>
        </dgm:presLayoutVars>
      </dgm:prSet>
      <dgm:spPr/>
    </dgm:pt>
    <dgm:pt modelId="{5CCADB6D-637B-4720-A7F1-AFCA01862D82}" type="pres">
      <dgm:prSet presAssocID="{27F094EF-94B2-403F-A5F0-8E9E934E7446}" presName="node" presStyleLbl="node1" presStyleIdx="0" presStyleCnt="3">
        <dgm:presLayoutVars>
          <dgm:bulletEnabled val="1"/>
        </dgm:presLayoutVars>
      </dgm:prSet>
      <dgm:spPr/>
    </dgm:pt>
    <dgm:pt modelId="{9121EA2F-D7CE-431B-8990-597770275EDC}" type="pres">
      <dgm:prSet presAssocID="{07779A98-2C59-475C-BC23-726116BD4CC5}" presName="sibTrans" presStyleCnt="0"/>
      <dgm:spPr/>
    </dgm:pt>
    <dgm:pt modelId="{1BEB1BFF-1F77-4EE5-B330-05124DD59083}" type="pres">
      <dgm:prSet presAssocID="{37AAA7E4-958E-4C29-B617-F5E3C18D7C73}" presName="node" presStyleLbl="node1" presStyleIdx="1" presStyleCnt="3">
        <dgm:presLayoutVars>
          <dgm:bulletEnabled val="1"/>
        </dgm:presLayoutVars>
      </dgm:prSet>
      <dgm:spPr/>
    </dgm:pt>
    <dgm:pt modelId="{33ADCF18-1148-4850-B18C-A8BA304D26B8}" type="pres">
      <dgm:prSet presAssocID="{DED1E392-80A5-4754-AB4F-87AD3C2799C1}" presName="sibTrans" presStyleCnt="0"/>
      <dgm:spPr/>
    </dgm:pt>
    <dgm:pt modelId="{32FC2FD5-FF50-4861-8DD9-860C6B652209}" type="pres">
      <dgm:prSet presAssocID="{9A74AF99-D94B-41C6-8E5F-801A763B831A}" presName="node" presStyleLbl="node1" presStyleIdx="2" presStyleCnt="3">
        <dgm:presLayoutVars>
          <dgm:bulletEnabled val="1"/>
        </dgm:presLayoutVars>
      </dgm:prSet>
      <dgm:spPr/>
    </dgm:pt>
  </dgm:ptLst>
  <dgm:cxnLst>
    <dgm:cxn modelId="{1A8DE914-4A37-470F-BBCE-9165CA1A5CA9}" srcId="{E384BCAA-CD7F-465E-AFAD-15E448BFBE3B}" destId="{9A74AF99-D94B-41C6-8E5F-801A763B831A}" srcOrd="2" destOrd="0" parTransId="{5B42455A-AA72-43E8-B8D3-0E228BFFDFD2}" sibTransId="{14FE245A-F14B-4132-8CDE-636EE9F1E58E}"/>
    <dgm:cxn modelId="{10103221-9238-4A39-9F95-B94C7DB28DBA}" type="presOf" srcId="{E384BCAA-CD7F-465E-AFAD-15E448BFBE3B}" destId="{BBFAC37B-5043-421E-9700-600089ECB642}" srcOrd="0" destOrd="0" presId="urn:microsoft.com/office/officeart/2005/8/layout/default"/>
    <dgm:cxn modelId="{122F4134-319D-4284-A6C2-DC598464A710}" type="presOf" srcId="{9A74AF99-D94B-41C6-8E5F-801A763B831A}" destId="{32FC2FD5-FF50-4861-8DD9-860C6B652209}" srcOrd="0" destOrd="0" presId="urn:microsoft.com/office/officeart/2005/8/layout/default"/>
    <dgm:cxn modelId="{6EE1D74A-0488-4FA6-8D47-27D5A7C23BFA}" type="presOf" srcId="{37AAA7E4-958E-4C29-B617-F5E3C18D7C73}" destId="{1BEB1BFF-1F77-4EE5-B330-05124DD59083}" srcOrd="0" destOrd="0" presId="urn:microsoft.com/office/officeart/2005/8/layout/default"/>
    <dgm:cxn modelId="{BF811855-463B-4A3F-B9CB-4BE1B093FFC0}" srcId="{E384BCAA-CD7F-465E-AFAD-15E448BFBE3B}" destId="{37AAA7E4-958E-4C29-B617-F5E3C18D7C73}" srcOrd="1" destOrd="0" parTransId="{0E54115F-0C94-4248-ACD1-B44EF976A0C2}" sibTransId="{DED1E392-80A5-4754-AB4F-87AD3C2799C1}"/>
    <dgm:cxn modelId="{0AFB098D-E610-4D69-8C6D-866C34B40048}" type="presOf" srcId="{27F094EF-94B2-403F-A5F0-8E9E934E7446}" destId="{5CCADB6D-637B-4720-A7F1-AFCA01862D82}" srcOrd="0" destOrd="0" presId="urn:microsoft.com/office/officeart/2005/8/layout/default"/>
    <dgm:cxn modelId="{7A69F8BC-D914-45AD-A6E0-11EA7D881D45}" srcId="{E384BCAA-CD7F-465E-AFAD-15E448BFBE3B}" destId="{27F094EF-94B2-403F-A5F0-8E9E934E7446}" srcOrd="0" destOrd="0" parTransId="{03F2CD65-38BF-4D04-A362-5FC501DA828C}" sibTransId="{07779A98-2C59-475C-BC23-726116BD4CC5}"/>
    <dgm:cxn modelId="{CC809C38-6731-4B00-B861-7328539F486A}" type="presParOf" srcId="{BBFAC37B-5043-421E-9700-600089ECB642}" destId="{5CCADB6D-637B-4720-A7F1-AFCA01862D82}" srcOrd="0" destOrd="0" presId="urn:microsoft.com/office/officeart/2005/8/layout/default"/>
    <dgm:cxn modelId="{1D7E9B22-D751-4F08-83F4-3666DC6C6D62}" type="presParOf" srcId="{BBFAC37B-5043-421E-9700-600089ECB642}" destId="{9121EA2F-D7CE-431B-8990-597770275EDC}" srcOrd="1" destOrd="0" presId="urn:microsoft.com/office/officeart/2005/8/layout/default"/>
    <dgm:cxn modelId="{449F5458-B3D2-4892-BA3E-A4F54E53D9B4}" type="presParOf" srcId="{BBFAC37B-5043-421E-9700-600089ECB642}" destId="{1BEB1BFF-1F77-4EE5-B330-05124DD59083}" srcOrd="2" destOrd="0" presId="urn:microsoft.com/office/officeart/2005/8/layout/default"/>
    <dgm:cxn modelId="{5220F85C-646D-40EF-84BD-BCA2674D0246}" type="presParOf" srcId="{BBFAC37B-5043-421E-9700-600089ECB642}" destId="{33ADCF18-1148-4850-B18C-A8BA304D26B8}" srcOrd="3" destOrd="0" presId="urn:microsoft.com/office/officeart/2005/8/layout/default"/>
    <dgm:cxn modelId="{2FBA8ED0-74FA-4016-890F-90DA029FB22E}" type="presParOf" srcId="{BBFAC37B-5043-421E-9700-600089ECB642}" destId="{32FC2FD5-FF50-4861-8DD9-860C6B65220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17A0-8654-45E2-82D0-80BCF97DC322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D6146-A756-4157-A5F3-AA1C87C533A2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Колчина Елизавета Валерьевна, руководитель проекта</a:t>
          </a:r>
          <a:endParaRPr lang="en-US" sz="3300" kern="1200"/>
        </a:p>
      </dsp:txBody>
      <dsp:txXfrm>
        <a:off x="0" y="2124"/>
        <a:ext cx="10515600" cy="724514"/>
      </dsp:txXfrm>
    </dsp:sp>
    <dsp:sp modelId="{1E3487B7-1C7F-4AEF-88B8-8A3B144C5F2D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32A30-4F9E-4858-B006-8D94984034F0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Андропов Даниил Николаевич </a:t>
          </a:r>
          <a:endParaRPr lang="en-US" sz="3300" kern="1200"/>
        </a:p>
      </dsp:txBody>
      <dsp:txXfrm>
        <a:off x="0" y="726639"/>
        <a:ext cx="10515600" cy="724514"/>
      </dsp:txXfrm>
    </dsp:sp>
    <dsp:sp modelId="{7EE5043C-47E2-4F95-8E8C-D2059309B4DF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3AA8B-7ECC-4D83-9154-44F8AB6903E0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Кашина Дарья Романовна</a:t>
          </a:r>
          <a:endParaRPr lang="en-US" sz="3300" kern="1200"/>
        </a:p>
      </dsp:txBody>
      <dsp:txXfrm>
        <a:off x="0" y="1451154"/>
        <a:ext cx="10515600" cy="724514"/>
      </dsp:txXfrm>
    </dsp:sp>
    <dsp:sp modelId="{635DC58B-C4B9-437C-AFB3-E0AFE0C2085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F183D-85D7-4880-BA80-E89585D5AB41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Плюхина Татьяна Сергеевна</a:t>
          </a:r>
          <a:endParaRPr lang="en-US" sz="3300" kern="1200"/>
        </a:p>
      </dsp:txBody>
      <dsp:txXfrm>
        <a:off x="0" y="2175669"/>
        <a:ext cx="10515600" cy="724514"/>
      </dsp:txXfrm>
    </dsp:sp>
    <dsp:sp modelId="{3033527A-BAB7-44F5-B0E9-60291F44C340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BB719-7125-4649-9AF6-2C5C88FCAA33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Романова Юлия Дмитриевна</a:t>
          </a:r>
          <a:endParaRPr lang="en-US" sz="3300" kern="1200"/>
        </a:p>
      </dsp:txBody>
      <dsp:txXfrm>
        <a:off x="0" y="2900183"/>
        <a:ext cx="10515600" cy="724514"/>
      </dsp:txXfrm>
    </dsp:sp>
    <dsp:sp modelId="{AEACF920-214E-481E-BB9B-B8FC728ED3C7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F3D2-63D4-4D2A-A272-EECC8A55D295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Фомина Анна Владимировна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21D0-1C4A-4407-90CC-51749D2520B6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Разговор на равных</a:t>
          </a:r>
        </a:p>
      </dsp:txBody>
      <dsp:txXfrm>
        <a:off x="1283" y="673807"/>
        <a:ext cx="5006206" cy="3003723"/>
      </dsp:txXfrm>
    </dsp:sp>
    <dsp:sp modelId="{922C123E-F7E4-4304-B89A-CAEE45E7E7B9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Беседа с профессионалом</a:t>
          </a:r>
        </a:p>
      </dsp:txBody>
      <dsp:txXfrm>
        <a:off x="5508110" y="673807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D2DFE-6699-40D7-9AB9-6A99296854C7}">
      <dsp:nvSpPr>
        <dsp:cNvPr id="0" name=""/>
        <dsp:cNvSpPr/>
      </dsp:nvSpPr>
      <dsp:spPr>
        <a:xfrm>
          <a:off x="0" y="0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Квизы</a:t>
          </a:r>
          <a:r>
            <a:rPr lang="ru-RU" sz="3500" kern="1200" dirty="0"/>
            <a:t> и квест</a:t>
          </a:r>
        </a:p>
      </dsp:txBody>
      <dsp:txXfrm>
        <a:off x="0" y="0"/>
        <a:ext cx="3286125" cy="1971675"/>
      </dsp:txXfrm>
    </dsp:sp>
    <dsp:sp modelId="{E7C698BE-4377-4D46-88BB-9B77E476A5D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Интерактивные лекции</a:t>
          </a:r>
        </a:p>
      </dsp:txBody>
      <dsp:txXfrm>
        <a:off x="3614737" y="39687"/>
        <a:ext cx="3286125" cy="1971675"/>
      </dsp:txXfrm>
    </dsp:sp>
    <dsp:sp modelId="{6A0380DA-E2CA-46E7-92EE-E5A917D4CC8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Ролики о профессиях</a:t>
          </a:r>
        </a:p>
      </dsp:txBody>
      <dsp:txXfrm>
        <a:off x="7229475" y="39687"/>
        <a:ext cx="3286125" cy="1971675"/>
      </dsp:txXfrm>
    </dsp:sp>
    <dsp:sp modelId="{4EC6A81C-DE0E-49F2-8025-0F0C7A29186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Посты о профессиях</a:t>
          </a:r>
        </a:p>
      </dsp:txBody>
      <dsp:txXfrm>
        <a:off x="1807368" y="2339975"/>
        <a:ext cx="3286125" cy="1971675"/>
      </dsp:txXfrm>
    </dsp:sp>
    <dsp:sp modelId="{49672A2C-E163-4B61-8189-E4935D411BB5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Куда поступить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7C116-BD31-4AD9-8AE9-8506181E01E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Мастер-классы</a:t>
          </a:r>
        </a:p>
      </dsp:txBody>
      <dsp:txXfrm>
        <a:off x="1748064" y="2975"/>
        <a:ext cx="3342605" cy="2005563"/>
      </dsp:txXfrm>
    </dsp:sp>
    <dsp:sp modelId="{8B735BD2-1495-44F8-92E4-E252D140403F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Экскурсии </a:t>
          </a:r>
        </a:p>
      </dsp:txBody>
      <dsp:txXfrm>
        <a:off x="5424930" y="2975"/>
        <a:ext cx="3342605" cy="2005563"/>
      </dsp:txXfrm>
    </dsp:sp>
    <dsp:sp modelId="{AB77D746-0A61-496F-A8C8-5F10FA5AA551}">
      <dsp:nvSpPr>
        <dsp:cNvPr id="0" name=""/>
        <dsp:cNvSpPr/>
      </dsp:nvSpPr>
      <dsp:spPr>
        <a:xfrm>
          <a:off x="1748064" y="2345774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Вопрос-ответ</a:t>
          </a:r>
        </a:p>
      </dsp:txBody>
      <dsp:txXfrm>
        <a:off x="1748064" y="2345774"/>
        <a:ext cx="3342605" cy="2005563"/>
      </dsp:txXfrm>
    </dsp:sp>
    <dsp:sp modelId="{B59EAF36-E38D-4BB5-B355-41A3E055B1AA}">
      <dsp:nvSpPr>
        <dsp:cNvPr id="0" name=""/>
        <dsp:cNvSpPr/>
      </dsp:nvSpPr>
      <dsp:spPr>
        <a:xfrm>
          <a:off x="5377465" y="2345774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Интервью с профессионалом</a:t>
          </a:r>
        </a:p>
      </dsp:txBody>
      <dsp:txXfrm>
        <a:off x="5377465" y="2345774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C866B-D7DF-4DA4-AB15-465F1274F9F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Специфика профессии</a:t>
          </a:r>
        </a:p>
      </dsp:txBody>
      <dsp:txXfrm>
        <a:off x="0" y="39687"/>
        <a:ext cx="3286125" cy="1971675"/>
      </dsp:txXfrm>
    </dsp:sp>
    <dsp:sp modelId="{69BC3124-26C3-4B3F-BFE3-47C9344BB57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Плюсы</a:t>
          </a:r>
        </a:p>
      </dsp:txBody>
      <dsp:txXfrm>
        <a:off x="3614737" y="39687"/>
        <a:ext cx="3286125" cy="1971675"/>
      </dsp:txXfrm>
    </dsp:sp>
    <dsp:sp modelId="{CD367AAF-D51F-48C3-BE57-4C442328587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Минусы</a:t>
          </a:r>
        </a:p>
      </dsp:txBody>
      <dsp:txXfrm>
        <a:off x="7229475" y="39687"/>
        <a:ext cx="3286125" cy="1971675"/>
      </dsp:txXfrm>
    </dsp:sp>
    <dsp:sp modelId="{EB989B43-E57D-4B42-86C3-177BD639963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Где работать?</a:t>
          </a:r>
        </a:p>
      </dsp:txBody>
      <dsp:txXfrm>
        <a:off x="1807368" y="2339975"/>
        <a:ext cx="3286125" cy="1971675"/>
      </dsp:txXfrm>
    </dsp:sp>
    <dsp:sp modelId="{EA5ED549-92E3-4463-B766-9D1FEAC75E1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cap="all" spc="390" baseline="0">
              <a:latin typeface="+mj-lt"/>
              <a:ea typeface="+mj-ea"/>
              <a:cs typeface="+mj-cs"/>
            </a:rPr>
            <a:t>Портрет идеального филолога</a:t>
          </a:r>
          <a:endParaRPr lang="ru-RU" sz="3400" kern="1200" dirty="0"/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AE2A9-E9D7-4974-BD36-763B7E157C8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700" kern="1200" dirty="0">
              <a:latin typeface="Open Sans" panose="020B0606030504020204" pitchFamily="34" charset="0"/>
              <a:cs typeface="Open Sans" panose="020B0606030504020204" pitchFamily="34" charset="0"/>
            </a:rPr>
            <a:t>Что такое информационные технологии?</a:t>
          </a:r>
          <a:endParaRPr lang="ru-RU" sz="2700" kern="1200" dirty="0"/>
        </a:p>
      </dsp:txBody>
      <dsp:txXfrm>
        <a:off x="0" y="39687"/>
        <a:ext cx="3286125" cy="1971675"/>
      </dsp:txXfrm>
    </dsp:sp>
    <dsp:sp modelId="{9E70F8E7-390F-45D6-B076-6715A39882B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Кто такие IT-специалисты? </a:t>
          </a:r>
        </a:p>
      </dsp:txBody>
      <dsp:txXfrm>
        <a:off x="3614737" y="39687"/>
        <a:ext cx="3286125" cy="1971675"/>
      </dsp:txXfrm>
    </dsp:sp>
    <dsp:sp modelId="{B483FF91-93BB-4959-824B-4BD6A37731E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Какие качества должны быть у ИТ-специалиста?</a:t>
          </a:r>
        </a:p>
      </dsp:txBody>
      <dsp:txXfrm>
        <a:off x="7229475" y="39687"/>
        <a:ext cx="3286125" cy="1971675"/>
      </dsp:txXfrm>
    </dsp:sp>
    <dsp:sp modelId="{B88EC275-4D4D-44F4-B7F5-5FD0FC65F35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kern="1200" dirty="0" err="1">
              <a:latin typeface="+mj-lt"/>
              <a:ea typeface="+mj-ea"/>
              <a:cs typeface="+mj-cs"/>
            </a:rPr>
            <a:t>Плюсы</a:t>
          </a:r>
          <a:r>
            <a:rPr lang="en-US" sz="2700" kern="1200" dirty="0">
              <a:latin typeface="+mj-lt"/>
              <a:ea typeface="+mj-ea"/>
              <a:cs typeface="+mj-cs"/>
            </a:rPr>
            <a:t> </a:t>
          </a:r>
          <a:r>
            <a:rPr lang="ru-RU" sz="2700" kern="1200" dirty="0">
              <a:latin typeface="+mj-lt"/>
              <a:ea typeface="+mj-ea"/>
              <a:cs typeface="+mj-cs"/>
            </a:rPr>
            <a:t>и минусы </a:t>
          </a:r>
          <a:r>
            <a:rPr lang="en-US" sz="2700" kern="1200" dirty="0" err="1">
              <a:latin typeface="+mj-lt"/>
              <a:ea typeface="+mj-ea"/>
              <a:cs typeface="+mj-cs"/>
            </a:rPr>
            <a:t>профессии</a:t>
          </a:r>
          <a:r>
            <a:rPr lang="en-US" sz="2700" kern="1200" dirty="0">
              <a:latin typeface="+mj-lt"/>
              <a:ea typeface="+mj-ea"/>
              <a:cs typeface="+mj-cs"/>
            </a:rPr>
            <a:t> ИТ-</a:t>
          </a:r>
          <a:r>
            <a:rPr lang="en-US" sz="2700" kern="1200" dirty="0" err="1">
              <a:latin typeface="+mj-lt"/>
              <a:ea typeface="+mj-ea"/>
              <a:cs typeface="+mj-cs"/>
            </a:rPr>
            <a:t>специалист</a:t>
          </a:r>
          <a:endParaRPr lang="ru-RU" sz="2700" kern="1200" dirty="0"/>
        </a:p>
        <a:p>
          <a:pPr marL="0"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/>
        </a:p>
      </dsp:txBody>
      <dsp:txXfrm>
        <a:off x="1807368" y="2339975"/>
        <a:ext cx="3286125" cy="1971675"/>
      </dsp:txXfrm>
    </dsp:sp>
    <dsp:sp modelId="{F3CE6660-4F50-48BA-B420-6AF2D5D26FA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b="0" i="0" kern="1200" dirty="0">
              <a:effectLst/>
              <a:latin typeface="Times New Roman" panose="02020603050405020304" pitchFamily="18" charset="0"/>
            </a:rPr>
            <a:t>Список интересных </a:t>
          </a:r>
          <a:r>
            <a:rPr lang="en-US" sz="2700" b="0" i="0" kern="1200" dirty="0">
              <a:effectLst/>
              <a:latin typeface="Times New Roman" panose="02020603050405020304" pitchFamily="18" charset="0"/>
            </a:rPr>
            <a:t>IT </a:t>
          </a:r>
          <a:r>
            <a:rPr lang="ru-RU" sz="2700" b="0" i="0" kern="1200" dirty="0">
              <a:effectLst/>
              <a:latin typeface="Times New Roman" panose="02020603050405020304" pitchFamily="18" charset="0"/>
            </a:rPr>
            <a:t>профессий</a:t>
          </a:r>
          <a:endParaRPr lang="ru-RU" sz="27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700" kern="1200" dirty="0"/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DB6D-637B-4720-A7F1-AFCA01862D8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Организованные встречи</a:t>
          </a:r>
        </a:p>
      </dsp:txBody>
      <dsp:txXfrm>
        <a:off x="1748064" y="2975"/>
        <a:ext cx="3342605" cy="2005563"/>
      </dsp:txXfrm>
    </dsp:sp>
    <dsp:sp modelId="{1BEB1BFF-1F77-4EE5-B330-05124DD59083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Выезды</a:t>
          </a:r>
        </a:p>
      </dsp:txBody>
      <dsp:txXfrm>
        <a:off x="5424930" y="2975"/>
        <a:ext cx="3342605" cy="2005563"/>
      </dsp:txXfrm>
    </dsp:sp>
    <dsp:sp modelId="{32FC2FD5-FF50-4861-8DD9-860C6B652209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Онлайн-формат</a:t>
          </a:r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46970-B591-43D7-A6AA-AD64D336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29608A-FD4C-4D25-9069-76EA00C6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D9EF9-1B8F-46AB-ADBD-2230FA1B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EAC6C-E315-4A05-BAFE-1028E32F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83602-3E10-4BB1-94D3-6C3814BF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9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4EC74-5A24-4118-9EE8-60DD1AC0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D39DA9-07A6-445B-B7E5-C522B987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73A1-F651-434A-8B1C-713689C2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55CE50-BECF-48A3-95F4-635C6B85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CECFF-1DE4-4E11-80C7-8F49A6E2A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3755D2-3CCA-4857-853D-62225A43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E1ECE6-F818-45AC-AB98-163B9ACE5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ED5EF-FA29-4E0F-846A-3535204B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5CE1A-B352-4D7A-B042-20B4782E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C66C1-96A9-481A-9A14-8F45CB9C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2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0FA3A-EEE6-43DE-8220-8AC74689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DB7E5-E628-48F1-851D-EF5AC0A1A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85A30-05F7-4A4B-9A79-B5540947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F7C52-0C19-4CEF-A6C7-181311E1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215D-4DF7-4556-B50B-51091E14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0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0A0C4-60CD-4BEB-99D6-47AF2390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C51E8-F65D-4684-B4D0-72B764B04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C5881-3533-4024-B0B1-0AEF4C9D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78A2D-CD97-49FB-9AD2-2661776E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3693A-907B-432A-BB45-324C44CF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7DF2E-FCA7-4EFD-84BA-97562E07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84CB2-D124-4D17-B989-253D5B7A8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D3C22D-EFFF-4C4D-958D-0997274F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585360-53B9-4956-91D3-E4C10946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50E751-DDC8-47AB-BBBD-E1A956AA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2FF49F-560A-4819-A08F-704CD123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5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F13E6-ED18-415C-B834-638E15F4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F19392-8BBC-49BD-AE23-68ACCF501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481F9E-6532-41CE-BD20-E0CBFAD29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3F38A-454E-4704-B428-9874492EA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805742-447D-42E4-9E26-88FE93AA2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6C5405-C9BF-4CC2-947B-3014CDD5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240C9-1585-48EF-80E9-C793536C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37C30E-5111-4722-983A-A784F6D1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0CF68-2E4A-4E3E-8DFB-C41D0EF0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2BBABC-36F7-41C0-87A1-55E7BF54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E5CE95-3F4A-4B0B-896D-3E823766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962C37-AD1A-4744-B98F-D833F7EC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861FD5-2498-430E-9972-E9DFCC5F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0B1F12-01C6-4F06-A2F3-1171A480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3B6036-9622-45A2-86B4-1EDE09C6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23F0-42DC-45D9-9E94-1B6EEBC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89AB3-4634-4141-A5C9-4B683863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713EF-9DFA-4ED6-B163-27254A427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42156A-3B9C-4733-8CE4-A9FC57BE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F4D14-9471-467B-ADCB-132403AD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B3DF62-6713-4C52-B695-DD061325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900EF-B1DC-4396-A64C-DA517D3F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C2E6B2-44CD-41FA-B580-EB3B3A31A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611FEE-F9CA-4968-B130-42002CC43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33D9-4FD6-4DC7-B049-F696F0AA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4EF59-2843-4ED0-9FF7-0CC0BBF1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4750F6-2C5F-4649-A0F0-29B2E0CF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A65EE-3D2E-4AE8-AA95-8DBC33A3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FA51C6-F2A4-40F0-AC01-478423BBD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9906A-EFC6-4C15-AC47-1103F522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C4C9-21D6-4483-B0B7-382E28E6CCBB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88595-DDC2-4967-AA36-2ED3E0682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FD44B-4AEC-4BFC-8BDD-CF9B5107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7248-6718-4778-BB5C-FBA841969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9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743CD4-027F-485B-B742-2272D780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9223" b="1558"/>
          <a:stretch/>
        </p:blipFill>
        <p:spPr>
          <a:xfrm>
            <a:off x="3715719" y="10"/>
            <a:ext cx="8668512" cy="6857990"/>
          </a:xfrm>
          <a:prstGeom prst="rect">
            <a:avLst/>
          </a:prstGeom>
        </p:spPr>
      </p:pic>
      <p:sp>
        <p:nvSpPr>
          <p:cNvPr id="221" name="Rectangle 9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D988-7CEF-4687-8FBB-F29C0BADB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dirty="0"/>
              <a:t>«</a:t>
            </a:r>
            <a:r>
              <a:rPr lang="ru-RU" sz="4800" dirty="0" err="1"/>
              <a:t>Пазл</a:t>
            </a:r>
            <a:r>
              <a:rPr lang="ru-RU" sz="4800" dirty="0"/>
              <a:t> будущего»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0C1293-6BAA-4F69-88B8-0B500F7DD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Волонтерский проект победителей </a:t>
            </a:r>
            <a:r>
              <a:rPr lang="en-US" sz="2000" dirty="0"/>
              <a:t>I </a:t>
            </a:r>
            <a:r>
              <a:rPr lang="ru-RU" sz="2000" dirty="0"/>
              <a:t>проектной мастерской «О</a:t>
            </a:r>
            <a:r>
              <a:rPr lang="en-US" sz="2000" dirty="0"/>
              <a:t>’</a:t>
            </a:r>
            <a:r>
              <a:rPr lang="ru-RU" sz="2000" dirty="0" err="1"/>
              <a:t>кей</a:t>
            </a:r>
            <a:r>
              <a:rPr lang="ru-RU" sz="2000" dirty="0"/>
              <a:t>, ДОБРО»</a:t>
            </a:r>
          </a:p>
        </p:txBody>
      </p:sp>
      <p:sp>
        <p:nvSpPr>
          <p:cNvPr id="222" name="Rectangle 9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3" name="Rectangle 10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3BA67-CDE5-430F-ABE4-CE349073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Интервью с профессионалом</a:t>
            </a:r>
            <a:br>
              <a:rPr lang="ru-RU" sz="37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4B645-1B47-4BCB-96EC-746A78CE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Съемка коротких роликов или короткометражных фильмов о профессии.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Интервью с представителем профессии о специфике, тонкостях, плюсах и минусах профессии.</a:t>
            </a: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807A43E-B2F1-4F93-A04A-3E2D2101A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0075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F47D1C-03B9-4A2C-9DF8-E86FED0B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err="1"/>
              <a:t>Квиз</a:t>
            </a:r>
            <a:r>
              <a:rPr lang="ru-RU" dirty="0"/>
              <a:t> «Филолог»</a:t>
            </a:r>
          </a:p>
        </p:txBody>
      </p:sp>
    </p:spTree>
    <p:extLst>
      <p:ext uri="{BB962C8B-B14F-4D97-AF65-F5344CB8AC3E}">
        <p14:creationId xmlns:p14="http://schemas.microsoft.com/office/powerpoint/2010/main" val="399540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BF0C67-DF85-430A-B677-74D959439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BAC80-2398-422A-9AA2-2489F01EF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4A3EF12-7620-4D66-ACFC-B9F71BAD8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6401" y="0"/>
            <a:ext cx="10095599" cy="6858000"/>
          </a:xfrm>
          <a:custGeom>
            <a:avLst/>
            <a:gdLst>
              <a:gd name="connsiteX0" fmla="*/ 0 w 10095599"/>
              <a:gd name="connsiteY0" fmla="*/ 0 h 6858000"/>
              <a:gd name="connsiteX1" fmla="*/ 7448352 w 10095599"/>
              <a:gd name="connsiteY1" fmla="*/ 0 h 6858000"/>
              <a:gd name="connsiteX2" fmla="*/ 9446485 w 10095599"/>
              <a:gd name="connsiteY2" fmla="*/ 0 h 6858000"/>
              <a:gd name="connsiteX3" fmla="*/ 10095599 w 10095599"/>
              <a:gd name="connsiteY3" fmla="*/ 0 h 6858000"/>
              <a:gd name="connsiteX4" fmla="*/ 10095599 w 10095599"/>
              <a:gd name="connsiteY4" fmla="*/ 6858000 h 6858000"/>
              <a:gd name="connsiteX5" fmla="*/ 9446485 w 10095599"/>
              <a:gd name="connsiteY5" fmla="*/ 6858000 h 6858000"/>
              <a:gd name="connsiteX6" fmla="*/ 7448352 w 10095599"/>
              <a:gd name="connsiteY6" fmla="*/ 6858000 h 6858000"/>
              <a:gd name="connsiteX7" fmla="*/ 0 w 10095599"/>
              <a:gd name="connsiteY7" fmla="*/ 6858000 h 6858000"/>
              <a:gd name="connsiteX8" fmla="*/ 1587 w 10095599"/>
              <a:gd name="connsiteY8" fmla="*/ 6789738 h 6858000"/>
              <a:gd name="connsiteX9" fmla="*/ 9525 w 10095599"/>
              <a:gd name="connsiteY9" fmla="*/ 6729413 h 6858000"/>
              <a:gd name="connsiteX10" fmla="*/ 20637 w 10095599"/>
              <a:gd name="connsiteY10" fmla="*/ 6677025 h 6858000"/>
              <a:gd name="connsiteX11" fmla="*/ 34925 w 10095599"/>
              <a:gd name="connsiteY11" fmla="*/ 6630988 h 6858000"/>
              <a:gd name="connsiteX12" fmla="*/ 50800 w 10095599"/>
              <a:gd name="connsiteY12" fmla="*/ 6589713 h 6858000"/>
              <a:gd name="connsiteX13" fmla="*/ 69850 w 10095599"/>
              <a:gd name="connsiteY13" fmla="*/ 6553200 h 6858000"/>
              <a:gd name="connsiteX14" fmla="*/ 88900 w 10095599"/>
              <a:gd name="connsiteY14" fmla="*/ 6515100 h 6858000"/>
              <a:gd name="connsiteX15" fmla="*/ 107950 w 10095599"/>
              <a:gd name="connsiteY15" fmla="*/ 6477000 h 6858000"/>
              <a:gd name="connsiteX16" fmla="*/ 123825 w 10095599"/>
              <a:gd name="connsiteY16" fmla="*/ 6440488 h 6858000"/>
              <a:gd name="connsiteX17" fmla="*/ 139700 w 10095599"/>
              <a:gd name="connsiteY17" fmla="*/ 6399213 h 6858000"/>
              <a:gd name="connsiteX18" fmla="*/ 155575 w 10095599"/>
              <a:gd name="connsiteY18" fmla="*/ 6353175 h 6858000"/>
              <a:gd name="connsiteX19" fmla="*/ 166687 w 10095599"/>
              <a:gd name="connsiteY19" fmla="*/ 6300788 h 6858000"/>
              <a:gd name="connsiteX20" fmla="*/ 173037 w 10095599"/>
              <a:gd name="connsiteY20" fmla="*/ 6240463 h 6858000"/>
              <a:gd name="connsiteX21" fmla="*/ 176212 w 10095599"/>
              <a:gd name="connsiteY21" fmla="*/ 6172200 h 6858000"/>
              <a:gd name="connsiteX22" fmla="*/ 173037 w 10095599"/>
              <a:gd name="connsiteY22" fmla="*/ 6103938 h 6858000"/>
              <a:gd name="connsiteX23" fmla="*/ 166687 w 10095599"/>
              <a:gd name="connsiteY23" fmla="*/ 6043613 h 6858000"/>
              <a:gd name="connsiteX24" fmla="*/ 155575 w 10095599"/>
              <a:gd name="connsiteY24" fmla="*/ 5991225 h 6858000"/>
              <a:gd name="connsiteX25" fmla="*/ 139700 w 10095599"/>
              <a:gd name="connsiteY25" fmla="*/ 5945188 h 6858000"/>
              <a:gd name="connsiteX26" fmla="*/ 123825 w 10095599"/>
              <a:gd name="connsiteY26" fmla="*/ 5903913 h 6858000"/>
              <a:gd name="connsiteX27" fmla="*/ 107950 w 10095599"/>
              <a:gd name="connsiteY27" fmla="*/ 5867400 h 6858000"/>
              <a:gd name="connsiteX28" fmla="*/ 88900 w 10095599"/>
              <a:gd name="connsiteY28" fmla="*/ 5829300 h 6858000"/>
              <a:gd name="connsiteX29" fmla="*/ 69850 w 10095599"/>
              <a:gd name="connsiteY29" fmla="*/ 5791200 h 6858000"/>
              <a:gd name="connsiteX30" fmla="*/ 50800 w 10095599"/>
              <a:gd name="connsiteY30" fmla="*/ 5754688 h 6858000"/>
              <a:gd name="connsiteX31" fmla="*/ 34925 w 10095599"/>
              <a:gd name="connsiteY31" fmla="*/ 5713413 h 6858000"/>
              <a:gd name="connsiteX32" fmla="*/ 20637 w 10095599"/>
              <a:gd name="connsiteY32" fmla="*/ 5667375 h 6858000"/>
              <a:gd name="connsiteX33" fmla="*/ 9525 w 10095599"/>
              <a:gd name="connsiteY33" fmla="*/ 5614988 h 6858000"/>
              <a:gd name="connsiteX34" fmla="*/ 1587 w 10095599"/>
              <a:gd name="connsiteY34" fmla="*/ 5554663 h 6858000"/>
              <a:gd name="connsiteX35" fmla="*/ 0 w 10095599"/>
              <a:gd name="connsiteY35" fmla="*/ 5486400 h 6858000"/>
              <a:gd name="connsiteX36" fmla="*/ 1587 w 10095599"/>
              <a:gd name="connsiteY36" fmla="*/ 5418138 h 6858000"/>
              <a:gd name="connsiteX37" fmla="*/ 9525 w 10095599"/>
              <a:gd name="connsiteY37" fmla="*/ 5357813 h 6858000"/>
              <a:gd name="connsiteX38" fmla="*/ 20637 w 10095599"/>
              <a:gd name="connsiteY38" fmla="*/ 5305425 h 6858000"/>
              <a:gd name="connsiteX39" fmla="*/ 34925 w 10095599"/>
              <a:gd name="connsiteY39" fmla="*/ 5259388 h 6858000"/>
              <a:gd name="connsiteX40" fmla="*/ 50800 w 10095599"/>
              <a:gd name="connsiteY40" fmla="*/ 5218113 h 6858000"/>
              <a:gd name="connsiteX41" fmla="*/ 69850 w 10095599"/>
              <a:gd name="connsiteY41" fmla="*/ 5181600 h 6858000"/>
              <a:gd name="connsiteX42" fmla="*/ 88900 w 10095599"/>
              <a:gd name="connsiteY42" fmla="*/ 5143500 h 6858000"/>
              <a:gd name="connsiteX43" fmla="*/ 107950 w 10095599"/>
              <a:gd name="connsiteY43" fmla="*/ 5105400 h 6858000"/>
              <a:gd name="connsiteX44" fmla="*/ 123825 w 10095599"/>
              <a:gd name="connsiteY44" fmla="*/ 5068888 h 6858000"/>
              <a:gd name="connsiteX45" fmla="*/ 139700 w 10095599"/>
              <a:gd name="connsiteY45" fmla="*/ 5027613 h 6858000"/>
              <a:gd name="connsiteX46" fmla="*/ 155575 w 10095599"/>
              <a:gd name="connsiteY46" fmla="*/ 4981575 h 6858000"/>
              <a:gd name="connsiteX47" fmla="*/ 166687 w 10095599"/>
              <a:gd name="connsiteY47" fmla="*/ 4929188 h 6858000"/>
              <a:gd name="connsiteX48" fmla="*/ 173037 w 10095599"/>
              <a:gd name="connsiteY48" fmla="*/ 4868863 h 6858000"/>
              <a:gd name="connsiteX49" fmla="*/ 176212 w 10095599"/>
              <a:gd name="connsiteY49" fmla="*/ 4800600 h 6858000"/>
              <a:gd name="connsiteX50" fmla="*/ 173037 w 10095599"/>
              <a:gd name="connsiteY50" fmla="*/ 4732338 h 6858000"/>
              <a:gd name="connsiteX51" fmla="*/ 166687 w 10095599"/>
              <a:gd name="connsiteY51" fmla="*/ 4672013 h 6858000"/>
              <a:gd name="connsiteX52" fmla="*/ 155575 w 10095599"/>
              <a:gd name="connsiteY52" fmla="*/ 4619625 h 6858000"/>
              <a:gd name="connsiteX53" fmla="*/ 139700 w 10095599"/>
              <a:gd name="connsiteY53" fmla="*/ 4573588 h 6858000"/>
              <a:gd name="connsiteX54" fmla="*/ 123825 w 10095599"/>
              <a:gd name="connsiteY54" fmla="*/ 4532313 h 6858000"/>
              <a:gd name="connsiteX55" fmla="*/ 107950 w 10095599"/>
              <a:gd name="connsiteY55" fmla="*/ 4495800 h 6858000"/>
              <a:gd name="connsiteX56" fmla="*/ 69850 w 10095599"/>
              <a:gd name="connsiteY56" fmla="*/ 4419600 h 6858000"/>
              <a:gd name="connsiteX57" fmla="*/ 50800 w 10095599"/>
              <a:gd name="connsiteY57" fmla="*/ 4383088 h 6858000"/>
              <a:gd name="connsiteX58" fmla="*/ 34925 w 10095599"/>
              <a:gd name="connsiteY58" fmla="*/ 4341813 h 6858000"/>
              <a:gd name="connsiteX59" fmla="*/ 20637 w 10095599"/>
              <a:gd name="connsiteY59" fmla="*/ 4295775 h 6858000"/>
              <a:gd name="connsiteX60" fmla="*/ 9525 w 10095599"/>
              <a:gd name="connsiteY60" fmla="*/ 4243388 h 6858000"/>
              <a:gd name="connsiteX61" fmla="*/ 1587 w 10095599"/>
              <a:gd name="connsiteY61" fmla="*/ 4183063 h 6858000"/>
              <a:gd name="connsiteX62" fmla="*/ 0 w 10095599"/>
              <a:gd name="connsiteY62" fmla="*/ 4114800 h 6858000"/>
              <a:gd name="connsiteX63" fmla="*/ 1587 w 10095599"/>
              <a:gd name="connsiteY63" fmla="*/ 4046538 h 6858000"/>
              <a:gd name="connsiteX64" fmla="*/ 9525 w 10095599"/>
              <a:gd name="connsiteY64" fmla="*/ 3986213 h 6858000"/>
              <a:gd name="connsiteX65" fmla="*/ 20637 w 10095599"/>
              <a:gd name="connsiteY65" fmla="*/ 3933825 h 6858000"/>
              <a:gd name="connsiteX66" fmla="*/ 34925 w 10095599"/>
              <a:gd name="connsiteY66" fmla="*/ 3887788 h 6858000"/>
              <a:gd name="connsiteX67" fmla="*/ 50800 w 10095599"/>
              <a:gd name="connsiteY67" fmla="*/ 3846513 h 6858000"/>
              <a:gd name="connsiteX68" fmla="*/ 69850 w 10095599"/>
              <a:gd name="connsiteY68" fmla="*/ 3810000 h 6858000"/>
              <a:gd name="connsiteX69" fmla="*/ 88900 w 10095599"/>
              <a:gd name="connsiteY69" fmla="*/ 3771900 h 6858000"/>
              <a:gd name="connsiteX70" fmla="*/ 107950 w 10095599"/>
              <a:gd name="connsiteY70" fmla="*/ 3733800 h 6858000"/>
              <a:gd name="connsiteX71" fmla="*/ 123825 w 10095599"/>
              <a:gd name="connsiteY71" fmla="*/ 3697288 h 6858000"/>
              <a:gd name="connsiteX72" fmla="*/ 139700 w 10095599"/>
              <a:gd name="connsiteY72" fmla="*/ 3656013 h 6858000"/>
              <a:gd name="connsiteX73" fmla="*/ 155575 w 10095599"/>
              <a:gd name="connsiteY73" fmla="*/ 3609975 h 6858000"/>
              <a:gd name="connsiteX74" fmla="*/ 166687 w 10095599"/>
              <a:gd name="connsiteY74" fmla="*/ 3557588 h 6858000"/>
              <a:gd name="connsiteX75" fmla="*/ 173037 w 10095599"/>
              <a:gd name="connsiteY75" fmla="*/ 3497263 h 6858000"/>
              <a:gd name="connsiteX76" fmla="*/ 176212 w 10095599"/>
              <a:gd name="connsiteY76" fmla="*/ 3427413 h 6858000"/>
              <a:gd name="connsiteX77" fmla="*/ 173037 w 10095599"/>
              <a:gd name="connsiteY77" fmla="*/ 3360738 h 6858000"/>
              <a:gd name="connsiteX78" fmla="*/ 166687 w 10095599"/>
              <a:gd name="connsiteY78" fmla="*/ 3300413 h 6858000"/>
              <a:gd name="connsiteX79" fmla="*/ 155575 w 10095599"/>
              <a:gd name="connsiteY79" fmla="*/ 3248025 h 6858000"/>
              <a:gd name="connsiteX80" fmla="*/ 139700 w 10095599"/>
              <a:gd name="connsiteY80" fmla="*/ 3201988 h 6858000"/>
              <a:gd name="connsiteX81" fmla="*/ 123825 w 10095599"/>
              <a:gd name="connsiteY81" fmla="*/ 3160713 h 6858000"/>
              <a:gd name="connsiteX82" fmla="*/ 107950 w 10095599"/>
              <a:gd name="connsiteY82" fmla="*/ 3124200 h 6858000"/>
              <a:gd name="connsiteX83" fmla="*/ 88900 w 10095599"/>
              <a:gd name="connsiteY83" fmla="*/ 3086100 h 6858000"/>
              <a:gd name="connsiteX84" fmla="*/ 69850 w 10095599"/>
              <a:gd name="connsiteY84" fmla="*/ 3048000 h 6858000"/>
              <a:gd name="connsiteX85" fmla="*/ 50800 w 10095599"/>
              <a:gd name="connsiteY85" fmla="*/ 3011488 h 6858000"/>
              <a:gd name="connsiteX86" fmla="*/ 34925 w 10095599"/>
              <a:gd name="connsiteY86" fmla="*/ 2970213 h 6858000"/>
              <a:gd name="connsiteX87" fmla="*/ 20637 w 10095599"/>
              <a:gd name="connsiteY87" fmla="*/ 2924175 h 6858000"/>
              <a:gd name="connsiteX88" fmla="*/ 9525 w 10095599"/>
              <a:gd name="connsiteY88" fmla="*/ 2871788 h 6858000"/>
              <a:gd name="connsiteX89" fmla="*/ 1587 w 10095599"/>
              <a:gd name="connsiteY89" fmla="*/ 2811463 h 6858000"/>
              <a:gd name="connsiteX90" fmla="*/ 0 w 10095599"/>
              <a:gd name="connsiteY90" fmla="*/ 2743200 h 6858000"/>
              <a:gd name="connsiteX91" fmla="*/ 1587 w 10095599"/>
              <a:gd name="connsiteY91" fmla="*/ 2674938 h 6858000"/>
              <a:gd name="connsiteX92" fmla="*/ 9525 w 10095599"/>
              <a:gd name="connsiteY92" fmla="*/ 2614613 h 6858000"/>
              <a:gd name="connsiteX93" fmla="*/ 20637 w 10095599"/>
              <a:gd name="connsiteY93" fmla="*/ 2562225 h 6858000"/>
              <a:gd name="connsiteX94" fmla="*/ 34925 w 10095599"/>
              <a:gd name="connsiteY94" fmla="*/ 2516188 h 6858000"/>
              <a:gd name="connsiteX95" fmla="*/ 50800 w 10095599"/>
              <a:gd name="connsiteY95" fmla="*/ 2474913 h 6858000"/>
              <a:gd name="connsiteX96" fmla="*/ 69850 w 10095599"/>
              <a:gd name="connsiteY96" fmla="*/ 2438400 h 6858000"/>
              <a:gd name="connsiteX97" fmla="*/ 88900 w 10095599"/>
              <a:gd name="connsiteY97" fmla="*/ 2400300 h 6858000"/>
              <a:gd name="connsiteX98" fmla="*/ 107950 w 10095599"/>
              <a:gd name="connsiteY98" fmla="*/ 2362200 h 6858000"/>
              <a:gd name="connsiteX99" fmla="*/ 123825 w 10095599"/>
              <a:gd name="connsiteY99" fmla="*/ 2325688 h 6858000"/>
              <a:gd name="connsiteX100" fmla="*/ 139700 w 10095599"/>
              <a:gd name="connsiteY100" fmla="*/ 2284413 h 6858000"/>
              <a:gd name="connsiteX101" fmla="*/ 155575 w 10095599"/>
              <a:gd name="connsiteY101" fmla="*/ 2238375 h 6858000"/>
              <a:gd name="connsiteX102" fmla="*/ 166687 w 10095599"/>
              <a:gd name="connsiteY102" fmla="*/ 2185988 h 6858000"/>
              <a:gd name="connsiteX103" fmla="*/ 173037 w 10095599"/>
              <a:gd name="connsiteY103" fmla="*/ 2125663 h 6858000"/>
              <a:gd name="connsiteX104" fmla="*/ 176212 w 10095599"/>
              <a:gd name="connsiteY104" fmla="*/ 2057400 h 6858000"/>
              <a:gd name="connsiteX105" fmla="*/ 173037 w 10095599"/>
              <a:gd name="connsiteY105" fmla="*/ 1989138 h 6858000"/>
              <a:gd name="connsiteX106" fmla="*/ 166687 w 10095599"/>
              <a:gd name="connsiteY106" fmla="*/ 1928813 h 6858000"/>
              <a:gd name="connsiteX107" fmla="*/ 155575 w 10095599"/>
              <a:gd name="connsiteY107" fmla="*/ 1876425 h 6858000"/>
              <a:gd name="connsiteX108" fmla="*/ 139700 w 10095599"/>
              <a:gd name="connsiteY108" fmla="*/ 1830388 h 6858000"/>
              <a:gd name="connsiteX109" fmla="*/ 123825 w 10095599"/>
              <a:gd name="connsiteY109" fmla="*/ 1789113 h 6858000"/>
              <a:gd name="connsiteX110" fmla="*/ 107950 w 10095599"/>
              <a:gd name="connsiteY110" fmla="*/ 1752600 h 6858000"/>
              <a:gd name="connsiteX111" fmla="*/ 88900 w 10095599"/>
              <a:gd name="connsiteY111" fmla="*/ 1714500 h 6858000"/>
              <a:gd name="connsiteX112" fmla="*/ 69850 w 10095599"/>
              <a:gd name="connsiteY112" fmla="*/ 1676400 h 6858000"/>
              <a:gd name="connsiteX113" fmla="*/ 50800 w 10095599"/>
              <a:gd name="connsiteY113" fmla="*/ 1639888 h 6858000"/>
              <a:gd name="connsiteX114" fmla="*/ 34925 w 10095599"/>
              <a:gd name="connsiteY114" fmla="*/ 1598613 h 6858000"/>
              <a:gd name="connsiteX115" fmla="*/ 20637 w 10095599"/>
              <a:gd name="connsiteY115" fmla="*/ 1552575 h 6858000"/>
              <a:gd name="connsiteX116" fmla="*/ 9525 w 10095599"/>
              <a:gd name="connsiteY116" fmla="*/ 1500188 h 6858000"/>
              <a:gd name="connsiteX117" fmla="*/ 1587 w 10095599"/>
              <a:gd name="connsiteY117" fmla="*/ 1439863 h 6858000"/>
              <a:gd name="connsiteX118" fmla="*/ 0 w 10095599"/>
              <a:gd name="connsiteY118" fmla="*/ 1371600 h 6858000"/>
              <a:gd name="connsiteX119" fmla="*/ 1587 w 10095599"/>
              <a:gd name="connsiteY119" fmla="*/ 1303338 h 6858000"/>
              <a:gd name="connsiteX120" fmla="*/ 9525 w 10095599"/>
              <a:gd name="connsiteY120" fmla="*/ 1243013 h 6858000"/>
              <a:gd name="connsiteX121" fmla="*/ 20637 w 10095599"/>
              <a:gd name="connsiteY121" fmla="*/ 1190625 h 6858000"/>
              <a:gd name="connsiteX122" fmla="*/ 34925 w 10095599"/>
              <a:gd name="connsiteY122" fmla="*/ 1144588 h 6858000"/>
              <a:gd name="connsiteX123" fmla="*/ 50800 w 10095599"/>
              <a:gd name="connsiteY123" fmla="*/ 1103313 h 6858000"/>
              <a:gd name="connsiteX124" fmla="*/ 69850 w 10095599"/>
              <a:gd name="connsiteY124" fmla="*/ 1066800 h 6858000"/>
              <a:gd name="connsiteX125" fmla="*/ 88900 w 10095599"/>
              <a:gd name="connsiteY125" fmla="*/ 1028700 h 6858000"/>
              <a:gd name="connsiteX126" fmla="*/ 107950 w 10095599"/>
              <a:gd name="connsiteY126" fmla="*/ 990600 h 6858000"/>
              <a:gd name="connsiteX127" fmla="*/ 123825 w 10095599"/>
              <a:gd name="connsiteY127" fmla="*/ 954088 h 6858000"/>
              <a:gd name="connsiteX128" fmla="*/ 139700 w 10095599"/>
              <a:gd name="connsiteY128" fmla="*/ 912813 h 6858000"/>
              <a:gd name="connsiteX129" fmla="*/ 155575 w 10095599"/>
              <a:gd name="connsiteY129" fmla="*/ 866775 h 6858000"/>
              <a:gd name="connsiteX130" fmla="*/ 166687 w 10095599"/>
              <a:gd name="connsiteY130" fmla="*/ 814388 h 6858000"/>
              <a:gd name="connsiteX131" fmla="*/ 173037 w 10095599"/>
              <a:gd name="connsiteY131" fmla="*/ 754063 h 6858000"/>
              <a:gd name="connsiteX132" fmla="*/ 176212 w 10095599"/>
              <a:gd name="connsiteY132" fmla="*/ 685800 h 6858000"/>
              <a:gd name="connsiteX133" fmla="*/ 173037 w 10095599"/>
              <a:gd name="connsiteY133" fmla="*/ 617538 h 6858000"/>
              <a:gd name="connsiteX134" fmla="*/ 166687 w 10095599"/>
              <a:gd name="connsiteY134" fmla="*/ 557213 h 6858000"/>
              <a:gd name="connsiteX135" fmla="*/ 155575 w 10095599"/>
              <a:gd name="connsiteY135" fmla="*/ 504825 h 6858000"/>
              <a:gd name="connsiteX136" fmla="*/ 139700 w 10095599"/>
              <a:gd name="connsiteY136" fmla="*/ 458788 h 6858000"/>
              <a:gd name="connsiteX137" fmla="*/ 123825 w 10095599"/>
              <a:gd name="connsiteY137" fmla="*/ 417513 h 6858000"/>
              <a:gd name="connsiteX138" fmla="*/ 107950 w 10095599"/>
              <a:gd name="connsiteY138" fmla="*/ 381000 h 6858000"/>
              <a:gd name="connsiteX139" fmla="*/ 88900 w 10095599"/>
              <a:gd name="connsiteY139" fmla="*/ 342900 h 6858000"/>
              <a:gd name="connsiteX140" fmla="*/ 69850 w 10095599"/>
              <a:gd name="connsiteY140" fmla="*/ 304800 h 6858000"/>
              <a:gd name="connsiteX141" fmla="*/ 50800 w 10095599"/>
              <a:gd name="connsiteY141" fmla="*/ 268288 h 6858000"/>
              <a:gd name="connsiteX142" fmla="*/ 34925 w 10095599"/>
              <a:gd name="connsiteY142" fmla="*/ 227013 h 6858000"/>
              <a:gd name="connsiteX143" fmla="*/ 20637 w 10095599"/>
              <a:gd name="connsiteY143" fmla="*/ 180975 h 6858000"/>
              <a:gd name="connsiteX144" fmla="*/ 9525 w 10095599"/>
              <a:gd name="connsiteY144" fmla="*/ 128588 h 6858000"/>
              <a:gd name="connsiteX145" fmla="*/ 1587 w 10095599"/>
              <a:gd name="connsiteY145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0095599" h="6858000">
                <a:moveTo>
                  <a:pt x="0" y="0"/>
                </a:moveTo>
                <a:lnTo>
                  <a:pt x="7448352" y="0"/>
                </a:lnTo>
                <a:lnTo>
                  <a:pt x="9446485" y="0"/>
                </a:lnTo>
                <a:lnTo>
                  <a:pt x="10095599" y="0"/>
                </a:lnTo>
                <a:lnTo>
                  <a:pt x="10095599" y="6858000"/>
                </a:lnTo>
                <a:lnTo>
                  <a:pt x="9446485" y="6858000"/>
                </a:lnTo>
                <a:lnTo>
                  <a:pt x="7448352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3E882-BDB8-469B-94FD-71A5F110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662400"/>
            <a:ext cx="8632372" cy="1113295"/>
          </a:xfrm>
        </p:spPr>
        <p:txBody>
          <a:bodyPr anchor="t">
            <a:normAutofit/>
          </a:bodyPr>
          <a:lstStyle/>
          <a:p>
            <a:pPr algn="ctr"/>
            <a:r>
              <a:rPr lang="ru-RU" sz="3700">
                <a:latin typeface="-apple-system"/>
              </a:rPr>
              <a:t>Специфика профессии</a:t>
            </a:r>
            <a:br>
              <a:rPr lang="ru-RU" sz="3700">
                <a:latin typeface="-apple-system"/>
              </a:rPr>
            </a:br>
            <a:endParaRPr lang="ru-RU" sz="37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DEB30-B2F7-4730-8282-6F40EA8B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628" y="2286000"/>
            <a:ext cx="8632372" cy="3909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научные исследования по изучению связей между древними и современными группами языков, происхождению и эволюции слов, грамматических и языковых форм;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консультирование по вопросам языкознания;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разработка, рецензирование и подготовка к изданию научных работ, учебников, методических пособий по изучению языков, словарей, грамматик, систем языковых классификаций;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письменные переводы художественной, научной, технической и различной специальной литературы;</a:t>
            </a:r>
          </a:p>
        </p:txBody>
      </p:sp>
    </p:spTree>
    <p:extLst>
      <p:ext uri="{BB962C8B-B14F-4D97-AF65-F5344CB8AC3E}">
        <p14:creationId xmlns:p14="http://schemas.microsoft.com/office/powerpoint/2010/main" val="172111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BF0C67-DF85-430A-B677-74D959439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BAC80-2398-422A-9AA2-2489F01EF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4A3EF12-7620-4D66-ACFC-B9F71BAD8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6401" y="0"/>
            <a:ext cx="10095599" cy="6858000"/>
          </a:xfrm>
          <a:custGeom>
            <a:avLst/>
            <a:gdLst>
              <a:gd name="connsiteX0" fmla="*/ 0 w 10095599"/>
              <a:gd name="connsiteY0" fmla="*/ 0 h 6858000"/>
              <a:gd name="connsiteX1" fmla="*/ 7448352 w 10095599"/>
              <a:gd name="connsiteY1" fmla="*/ 0 h 6858000"/>
              <a:gd name="connsiteX2" fmla="*/ 9446485 w 10095599"/>
              <a:gd name="connsiteY2" fmla="*/ 0 h 6858000"/>
              <a:gd name="connsiteX3" fmla="*/ 10095599 w 10095599"/>
              <a:gd name="connsiteY3" fmla="*/ 0 h 6858000"/>
              <a:gd name="connsiteX4" fmla="*/ 10095599 w 10095599"/>
              <a:gd name="connsiteY4" fmla="*/ 6858000 h 6858000"/>
              <a:gd name="connsiteX5" fmla="*/ 9446485 w 10095599"/>
              <a:gd name="connsiteY5" fmla="*/ 6858000 h 6858000"/>
              <a:gd name="connsiteX6" fmla="*/ 7448352 w 10095599"/>
              <a:gd name="connsiteY6" fmla="*/ 6858000 h 6858000"/>
              <a:gd name="connsiteX7" fmla="*/ 0 w 10095599"/>
              <a:gd name="connsiteY7" fmla="*/ 6858000 h 6858000"/>
              <a:gd name="connsiteX8" fmla="*/ 1587 w 10095599"/>
              <a:gd name="connsiteY8" fmla="*/ 6789738 h 6858000"/>
              <a:gd name="connsiteX9" fmla="*/ 9525 w 10095599"/>
              <a:gd name="connsiteY9" fmla="*/ 6729413 h 6858000"/>
              <a:gd name="connsiteX10" fmla="*/ 20637 w 10095599"/>
              <a:gd name="connsiteY10" fmla="*/ 6677025 h 6858000"/>
              <a:gd name="connsiteX11" fmla="*/ 34925 w 10095599"/>
              <a:gd name="connsiteY11" fmla="*/ 6630988 h 6858000"/>
              <a:gd name="connsiteX12" fmla="*/ 50800 w 10095599"/>
              <a:gd name="connsiteY12" fmla="*/ 6589713 h 6858000"/>
              <a:gd name="connsiteX13" fmla="*/ 69850 w 10095599"/>
              <a:gd name="connsiteY13" fmla="*/ 6553200 h 6858000"/>
              <a:gd name="connsiteX14" fmla="*/ 88900 w 10095599"/>
              <a:gd name="connsiteY14" fmla="*/ 6515100 h 6858000"/>
              <a:gd name="connsiteX15" fmla="*/ 107950 w 10095599"/>
              <a:gd name="connsiteY15" fmla="*/ 6477000 h 6858000"/>
              <a:gd name="connsiteX16" fmla="*/ 123825 w 10095599"/>
              <a:gd name="connsiteY16" fmla="*/ 6440488 h 6858000"/>
              <a:gd name="connsiteX17" fmla="*/ 139700 w 10095599"/>
              <a:gd name="connsiteY17" fmla="*/ 6399213 h 6858000"/>
              <a:gd name="connsiteX18" fmla="*/ 155575 w 10095599"/>
              <a:gd name="connsiteY18" fmla="*/ 6353175 h 6858000"/>
              <a:gd name="connsiteX19" fmla="*/ 166687 w 10095599"/>
              <a:gd name="connsiteY19" fmla="*/ 6300788 h 6858000"/>
              <a:gd name="connsiteX20" fmla="*/ 173037 w 10095599"/>
              <a:gd name="connsiteY20" fmla="*/ 6240463 h 6858000"/>
              <a:gd name="connsiteX21" fmla="*/ 176212 w 10095599"/>
              <a:gd name="connsiteY21" fmla="*/ 6172200 h 6858000"/>
              <a:gd name="connsiteX22" fmla="*/ 173037 w 10095599"/>
              <a:gd name="connsiteY22" fmla="*/ 6103938 h 6858000"/>
              <a:gd name="connsiteX23" fmla="*/ 166687 w 10095599"/>
              <a:gd name="connsiteY23" fmla="*/ 6043613 h 6858000"/>
              <a:gd name="connsiteX24" fmla="*/ 155575 w 10095599"/>
              <a:gd name="connsiteY24" fmla="*/ 5991225 h 6858000"/>
              <a:gd name="connsiteX25" fmla="*/ 139700 w 10095599"/>
              <a:gd name="connsiteY25" fmla="*/ 5945188 h 6858000"/>
              <a:gd name="connsiteX26" fmla="*/ 123825 w 10095599"/>
              <a:gd name="connsiteY26" fmla="*/ 5903913 h 6858000"/>
              <a:gd name="connsiteX27" fmla="*/ 107950 w 10095599"/>
              <a:gd name="connsiteY27" fmla="*/ 5867400 h 6858000"/>
              <a:gd name="connsiteX28" fmla="*/ 88900 w 10095599"/>
              <a:gd name="connsiteY28" fmla="*/ 5829300 h 6858000"/>
              <a:gd name="connsiteX29" fmla="*/ 69850 w 10095599"/>
              <a:gd name="connsiteY29" fmla="*/ 5791200 h 6858000"/>
              <a:gd name="connsiteX30" fmla="*/ 50800 w 10095599"/>
              <a:gd name="connsiteY30" fmla="*/ 5754688 h 6858000"/>
              <a:gd name="connsiteX31" fmla="*/ 34925 w 10095599"/>
              <a:gd name="connsiteY31" fmla="*/ 5713413 h 6858000"/>
              <a:gd name="connsiteX32" fmla="*/ 20637 w 10095599"/>
              <a:gd name="connsiteY32" fmla="*/ 5667375 h 6858000"/>
              <a:gd name="connsiteX33" fmla="*/ 9525 w 10095599"/>
              <a:gd name="connsiteY33" fmla="*/ 5614988 h 6858000"/>
              <a:gd name="connsiteX34" fmla="*/ 1587 w 10095599"/>
              <a:gd name="connsiteY34" fmla="*/ 5554663 h 6858000"/>
              <a:gd name="connsiteX35" fmla="*/ 0 w 10095599"/>
              <a:gd name="connsiteY35" fmla="*/ 5486400 h 6858000"/>
              <a:gd name="connsiteX36" fmla="*/ 1587 w 10095599"/>
              <a:gd name="connsiteY36" fmla="*/ 5418138 h 6858000"/>
              <a:gd name="connsiteX37" fmla="*/ 9525 w 10095599"/>
              <a:gd name="connsiteY37" fmla="*/ 5357813 h 6858000"/>
              <a:gd name="connsiteX38" fmla="*/ 20637 w 10095599"/>
              <a:gd name="connsiteY38" fmla="*/ 5305425 h 6858000"/>
              <a:gd name="connsiteX39" fmla="*/ 34925 w 10095599"/>
              <a:gd name="connsiteY39" fmla="*/ 5259388 h 6858000"/>
              <a:gd name="connsiteX40" fmla="*/ 50800 w 10095599"/>
              <a:gd name="connsiteY40" fmla="*/ 5218113 h 6858000"/>
              <a:gd name="connsiteX41" fmla="*/ 69850 w 10095599"/>
              <a:gd name="connsiteY41" fmla="*/ 5181600 h 6858000"/>
              <a:gd name="connsiteX42" fmla="*/ 88900 w 10095599"/>
              <a:gd name="connsiteY42" fmla="*/ 5143500 h 6858000"/>
              <a:gd name="connsiteX43" fmla="*/ 107950 w 10095599"/>
              <a:gd name="connsiteY43" fmla="*/ 5105400 h 6858000"/>
              <a:gd name="connsiteX44" fmla="*/ 123825 w 10095599"/>
              <a:gd name="connsiteY44" fmla="*/ 5068888 h 6858000"/>
              <a:gd name="connsiteX45" fmla="*/ 139700 w 10095599"/>
              <a:gd name="connsiteY45" fmla="*/ 5027613 h 6858000"/>
              <a:gd name="connsiteX46" fmla="*/ 155575 w 10095599"/>
              <a:gd name="connsiteY46" fmla="*/ 4981575 h 6858000"/>
              <a:gd name="connsiteX47" fmla="*/ 166687 w 10095599"/>
              <a:gd name="connsiteY47" fmla="*/ 4929188 h 6858000"/>
              <a:gd name="connsiteX48" fmla="*/ 173037 w 10095599"/>
              <a:gd name="connsiteY48" fmla="*/ 4868863 h 6858000"/>
              <a:gd name="connsiteX49" fmla="*/ 176212 w 10095599"/>
              <a:gd name="connsiteY49" fmla="*/ 4800600 h 6858000"/>
              <a:gd name="connsiteX50" fmla="*/ 173037 w 10095599"/>
              <a:gd name="connsiteY50" fmla="*/ 4732338 h 6858000"/>
              <a:gd name="connsiteX51" fmla="*/ 166687 w 10095599"/>
              <a:gd name="connsiteY51" fmla="*/ 4672013 h 6858000"/>
              <a:gd name="connsiteX52" fmla="*/ 155575 w 10095599"/>
              <a:gd name="connsiteY52" fmla="*/ 4619625 h 6858000"/>
              <a:gd name="connsiteX53" fmla="*/ 139700 w 10095599"/>
              <a:gd name="connsiteY53" fmla="*/ 4573588 h 6858000"/>
              <a:gd name="connsiteX54" fmla="*/ 123825 w 10095599"/>
              <a:gd name="connsiteY54" fmla="*/ 4532313 h 6858000"/>
              <a:gd name="connsiteX55" fmla="*/ 107950 w 10095599"/>
              <a:gd name="connsiteY55" fmla="*/ 4495800 h 6858000"/>
              <a:gd name="connsiteX56" fmla="*/ 69850 w 10095599"/>
              <a:gd name="connsiteY56" fmla="*/ 4419600 h 6858000"/>
              <a:gd name="connsiteX57" fmla="*/ 50800 w 10095599"/>
              <a:gd name="connsiteY57" fmla="*/ 4383088 h 6858000"/>
              <a:gd name="connsiteX58" fmla="*/ 34925 w 10095599"/>
              <a:gd name="connsiteY58" fmla="*/ 4341813 h 6858000"/>
              <a:gd name="connsiteX59" fmla="*/ 20637 w 10095599"/>
              <a:gd name="connsiteY59" fmla="*/ 4295775 h 6858000"/>
              <a:gd name="connsiteX60" fmla="*/ 9525 w 10095599"/>
              <a:gd name="connsiteY60" fmla="*/ 4243388 h 6858000"/>
              <a:gd name="connsiteX61" fmla="*/ 1587 w 10095599"/>
              <a:gd name="connsiteY61" fmla="*/ 4183063 h 6858000"/>
              <a:gd name="connsiteX62" fmla="*/ 0 w 10095599"/>
              <a:gd name="connsiteY62" fmla="*/ 4114800 h 6858000"/>
              <a:gd name="connsiteX63" fmla="*/ 1587 w 10095599"/>
              <a:gd name="connsiteY63" fmla="*/ 4046538 h 6858000"/>
              <a:gd name="connsiteX64" fmla="*/ 9525 w 10095599"/>
              <a:gd name="connsiteY64" fmla="*/ 3986213 h 6858000"/>
              <a:gd name="connsiteX65" fmla="*/ 20637 w 10095599"/>
              <a:gd name="connsiteY65" fmla="*/ 3933825 h 6858000"/>
              <a:gd name="connsiteX66" fmla="*/ 34925 w 10095599"/>
              <a:gd name="connsiteY66" fmla="*/ 3887788 h 6858000"/>
              <a:gd name="connsiteX67" fmla="*/ 50800 w 10095599"/>
              <a:gd name="connsiteY67" fmla="*/ 3846513 h 6858000"/>
              <a:gd name="connsiteX68" fmla="*/ 69850 w 10095599"/>
              <a:gd name="connsiteY68" fmla="*/ 3810000 h 6858000"/>
              <a:gd name="connsiteX69" fmla="*/ 88900 w 10095599"/>
              <a:gd name="connsiteY69" fmla="*/ 3771900 h 6858000"/>
              <a:gd name="connsiteX70" fmla="*/ 107950 w 10095599"/>
              <a:gd name="connsiteY70" fmla="*/ 3733800 h 6858000"/>
              <a:gd name="connsiteX71" fmla="*/ 123825 w 10095599"/>
              <a:gd name="connsiteY71" fmla="*/ 3697288 h 6858000"/>
              <a:gd name="connsiteX72" fmla="*/ 139700 w 10095599"/>
              <a:gd name="connsiteY72" fmla="*/ 3656013 h 6858000"/>
              <a:gd name="connsiteX73" fmla="*/ 155575 w 10095599"/>
              <a:gd name="connsiteY73" fmla="*/ 3609975 h 6858000"/>
              <a:gd name="connsiteX74" fmla="*/ 166687 w 10095599"/>
              <a:gd name="connsiteY74" fmla="*/ 3557588 h 6858000"/>
              <a:gd name="connsiteX75" fmla="*/ 173037 w 10095599"/>
              <a:gd name="connsiteY75" fmla="*/ 3497263 h 6858000"/>
              <a:gd name="connsiteX76" fmla="*/ 176212 w 10095599"/>
              <a:gd name="connsiteY76" fmla="*/ 3427413 h 6858000"/>
              <a:gd name="connsiteX77" fmla="*/ 173037 w 10095599"/>
              <a:gd name="connsiteY77" fmla="*/ 3360738 h 6858000"/>
              <a:gd name="connsiteX78" fmla="*/ 166687 w 10095599"/>
              <a:gd name="connsiteY78" fmla="*/ 3300413 h 6858000"/>
              <a:gd name="connsiteX79" fmla="*/ 155575 w 10095599"/>
              <a:gd name="connsiteY79" fmla="*/ 3248025 h 6858000"/>
              <a:gd name="connsiteX80" fmla="*/ 139700 w 10095599"/>
              <a:gd name="connsiteY80" fmla="*/ 3201988 h 6858000"/>
              <a:gd name="connsiteX81" fmla="*/ 123825 w 10095599"/>
              <a:gd name="connsiteY81" fmla="*/ 3160713 h 6858000"/>
              <a:gd name="connsiteX82" fmla="*/ 107950 w 10095599"/>
              <a:gd name="connsiteY82" fmla="*/ 3124200 h 6858000"/>
              <a:gd name="connsiteX83" fmla="*/ 88900 w 10095599"/>
              <a:gd name="connsiteY83" fmla="*/ 3086100 h 6858000"/>
              <a:gd name="connsiteX84" fmla="*/ 69850 w 10095599"/>
              <a:gd name="connsiteY84" fmla="*/ 3048000 h 6858000"/>
              <a:gd name="connsiteX85" fmla="*/ 50800 w 10095599"/>
              <a:gd name="connsiteY85" fmla="*/ 3011488 h 6858000"/>
              <a:gd name="connsiteX86" fmla="*/ 34925 w 10095599"/>
              <a:gd name="connsiteY86" fmla="*/ 2970213 h 6858000"/>
              <a:gd name="connsiteX87" fmla="*/ 20637 w 10095599"/>
              <a:gd name="connsiteY87" fmla="*/ 2924175 h 6858000"/>
              <a:gd name="connsiteX88" fmla="*/ 9525 w 10095599"/>
              <a:gd name="connsiteY88" fmla="*/ 2871788 h 6858000"/>
              <a:gd name="connsiteX89" fmla="*/ 1587 w 10095599"/>
              <a:gd name="connsiteY89" fmla="*/ 2811463 h 6858000"/>
              <a:gd name="connsiteX90" fmla="*/ 0 w 10095599"/>
              <a:gd name="connsiteY90" fmla="*/ 2743200 h 6858000"/>
              <a:gd name="connsiteX91" fmla="*/ 1587 w 10095599"/>
              <a:gd name="connsiteY91" fmla="*/ 2674938 h 6858000"/>
              <a:gd name="connsiteX92" fmla="*/ 9525 w 10095599"/>
              <a:gd name="connsiteY92" fmla="*/ 2614613 h 6858000"/>
              <a:gd name="connsiteX93" fmla="*/ 20637 w 10095599"/>
              <a:gd name="connsiteY93" fmla="*/ 2562225 h 6858000"/>
              <a:gd name="connsiteX94" fmla="*/ 34925 w 10095599"/>
              <a:gd name="connsiteY94" fmla="*/ 2516188 h 6858000"/>
              <a:gd name="connsiteX95" fmla="*/ 50800 w 10095599"/>
              <a:gd name="connsiteY95" fmla="*/ 2474913 h 6858000"/>
              <a:gd name="connsiteX96" fmla="*/ 69850 w 10095599"/>
              <a:gd name="connsiteY96" fmla="*/ 2438400 h 6858000"/>
              <a:gd name="connsiteX97" fmla="*/ 88900 w 10095599"/>
              <a:gd name="connsiteY97" fmla="*/ 2400300 h 6858000"/>
              <a:gd name="connsiteX98" fmla="*/ 107950 w 10095599"/>
              <a:gd name="connsiteY98" fmla="*/ 2362200 h 6858000"/>
              <a:gd name="connsiteX99" fmla="*/ 123825 w 10095599"/>
              <a:gd name="connsiteY99" fmla="*/ 2325688 h 6858000"/>
              <a:gd name="connsiteX100" fmla="*/ 139700 w 10095599"/>
              <a:gd name="connsiteY100" fmla="*/ 2284413 h 6858000"/>
              <a:gd name="connsiteX101" fmla="*/ 155575 w 10095599"/>
              <a:gd name="connsiteY101" fmla="*/ 2238375 h 6858000"/>
              <a:gd name="connsiteX102" fmla="*/ 166687 w 10095599"/>
              <a:gd name="connsiteY102" fmla="*/ 2185988 h 6858000"/>
              <a:gd name="connsiteX103" fmla="*/ 173037 w 10095599"/>
              <a:gd name="connsiteY103" fmla="*/ 2125663 h 6858000"/>
              <a:gd name="connsiteX104" fmla="*/ 176212 w 10095599"/>
              <a:gd name="connsiteY104" fmla="*/ 2057400 h 6858000"/>
              <a:gd name="connsiteX105" fmla="*/ 173037 w 10095599"/>
              <a:gd name="connsiteY105" fmla="*/ 1989138 h 6858000"/>
              <a:gd name="connsiteX106" fmla="*/ 166687 w 10095599"/>
              <a:gd name="connsiteY106" fmla="*/ 1928813 h 6858000"/>
              <a:gd name="connsiteX107" fmla="*/ 155575 w 10095599"/>
              <a:gd name="connsiteY107" fmla="*/ 1876425 h 6858000"/>
              <a:gd name="connsiteX108" fmla="*/ 139700 w 10095599"/>
              <a:gd name="connsiteY108" fmla="*/ 1830388 h 6858000"/>
              <a:gd name="connsiteX109" fmla="*/ 123825 w 10095599"/>
              <a:gd name="connsiteY109" fmla="*/ 1789113 h 6858000"/>
              <a:gd name="connsiteX110" fmla="*/ 107950 w 10095599"/>
              <a:gd name="connsiteY110" fmla="*/ 1752600 h 6858000"/>
              <a:gd name="connsiteX111" fmla="*/ 88900 w 10095599"/>
              <a:gd name="connsiteY111" fmla="*/ 1714500 h 6858000"/>
              <a:gd name="connsiteX112" fmla="*/ 69850 w 10095599"/>
              <a:gd name="connsiteY112" fmla="*/ 1676400 h 6858000"/>
              <a:gd name="connsiteX113" fmla="*/ 50800 w 10095599"/>
              <a:gd name="connsiteY113" fmla="*/ 1639888 h 6858000"/>
              <a:gd name="connsiteX114" fmla="*/ 34925 w 10095599"/>
              <a:gd name="connsiteY114" fmla="*/ 1598613 h 6858000"/>
              <a:gd name="connsiteX115" fmla="*/ 20637 w 10095599"/>
              <a:gd name="connsiteY115" fmla="*/ 1552575 h 6858000"/>
              <a:gd name="connsiteX116" fmla="*/ 9525 w 10095599"/>
              <a:gd name="connsiteY116" fmla="*/ 1500188 h 6858000"/>
              <a:gd name="connsiteX117" fmla="*/ 1587 w 10095599"/>
              <a:gd name="connsiteY117" fmla="*/ 1439863 h 6858000"/>
              <a:gd name="connsiteX118" fmla="*/ 0 w 10095599"/>
              <a:gd name="connsiteY118" fmla="*/ 1371600 h 6858000"/>
              <a:gd name="connsiteX119" fmla="*/ 1587 w 10095599"/>
              <a:gd name="connsiteY119" fmla="*/ 1303338 h 6858000"/>
              <a:gd name="connsiteX120" fmla="*/ 9525 w 10095599"/>
              <a:gd name="connsiteY120" fmla="*/ 1243013 h 6858000"/>
              <a:gd name="connsiteX121" fmla="*/ 20637 w 10095599"/>
              <a:gd name="connsiteY121" fmla="*/ 1190625 h 6858000"/>
              <a:gd name="connsiteX122" fmla="*/ 34925 w 10095599"/>
              <a:gd name="connsiteY122" fmla="*/ 1144588 h 6858000"/>
              <a:gd name="connsiteX123" fmla="*/ 50800 w 10095599"/>
              <a:gd name="connsiteY123" fmla="*/ 1103313 h 6858000"/>
              <a:gd name="connsiteX124" fmla="*/ 69850 w 10095599"/>
              <a:gd name="connsiteY124" fmla="*/ 1066800 h 6858000"/>
              <a:gd name="connsiteX125" fmla="*/ 88900 w 10095599"/>
              <a:gd name="connsiteY125" fmla="*/ 1028700 h 6858000"/>
              <a:gd name="connsiteX126" fmla="*/ 107950 w 10095599"/>
              <a:gd name="connsiteY126" fmla="*/ 990600 h 6858000"/>
              <a:gd name="connsiteX127" fmla="*/ 123825 w 10095599"/>
              <a:gd name="connsiteY127" fmla="*/ 954088 h 6858000"/>
              <a:gd name="connsiteX128" fmla="*/ 139700 w 10095599"/>
              <a:gd name="connsiteY128" fmla="*/ 912813 h 6858000"/>
              <a:gd name="connsiteX129" fmla="*/ 155575 w 10095599"/>
              <a:gd name="connsiteY129" fmla="*/ 866775 h 6858000"/>
              <a:gd name="connsiteX130" fmla="*/ 166687 w 10095599"/>
              <a:gd name="connsiteY130" fmla="*/ 814388 h 6858000"/>
              <a:gd name="connsiteX131" fmla="*/ 173037 w 10095599"/>
              <a:gd name="connsiteY131" fmla="*/ 754063 h 6858000"/>
              <a:gd name="connsiteX132" fmla="*/ 176212 w 10095599"/>
              <a:gd name="connsiteY132" fmla="*/ 685800 h 6858000"/>
              <a:gd name="connsiteX133" fmla="*/ 173037 w 10095599"/>
              <a:gd name="connsiteY133" fmla="*/ 617538 h 6858000"/>
              <a:gd name="connsiteX134" fmla="*/ 166687 w 10095599"/>
              <a:gd name="connsiteY134" fmla="*/ 557213 h 6858000"/>
              <a:gd name="connsiteX135" fmla="*/ 155575 w 10095599"/>
              <a:gd name="connsiteY135" fmla="*/ 504825 h 6858000"/>
              <a:gd name="connsiteX136" fmla="*/ 139700 w 10095599"/>
              <a:gd name="connsiteY136" fmla="*/ 458788 h 6858000"/>
              <a:gd name="connsiteX137" fmla="*/ 123825 w 10095599"/>
              <a:gd name="connsiteY137" fmla="*/ 417513 h 6858000"/>
              <a:gd name="connsiteX138" fmla="*/ 107950 w 10095599"/>
              <a:gd name="connsiteY138" fmla="*/ 381000 h 6858000"/>
              <a:gd name="connsiteX139" fmla="*/ 88900 w 10095599"/>
              <a:gd name="connsiteY139" fmla="*/ 342900 h 6858000"/>
              <a:gd name="connsiteX140" fmla="*/ 69850 w 10095599"/>
              <a:gd name="connsiteY140" fmla="*/ 304800 h 6858000"/>
              <a:gd name="connsiteX141" fmla="*/ 50800 w 10095599"/>
              <a:gd name="connsiteY141" fmla="*/ 268288 h 6858000"/>
              <a:gd name="connsiteX142" fmla="*/ 34925 w 10095599"/>
              <a:gd name="connsiteY142" fmla="*/ 227013 h 6858000"/>
              <a:gd name="connsiteX143" fmla="*/ 20637 w 10095599"/>
              <a:gd name="connsiteY143" fmla="*/ 180975 h 6858000"/>
              <a:gd name="connsiteX144" fmla="*/ 9525 w 10095599"/>
              <a:gd name="connsiteY144" fmla="*/ 128588 h 6858000"/>
              <a:gd name="connsiteX145" fmla="*/ 1587 w 10095599"/>
              <a:gd name="connsiteY145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0095599" h="6858000">
                <a:moveTo>
                  <a:pt x="0" y="0"/>
                </a:moveTo>
                <a:lnTo>
                  <a:pt x="7448352" y="0"/>
                </a:lnTo>
                <a:lnTo>
                  <a:pt x="9446485" y="0"/>
                </a:lnTo>
                <a:lnTo>
                  <a:pt x="10095599" y="0"/>
                </a:lnTo>
                <a:lnTo>
                  <a:pt x="10095599" y="6858000"/>
                </a:lnTo>
                <a:lnTo>
                  <a:pt x="9446485" y="6858000"/>
                </a:lnTo>
                <a:lnTo>
                  <a:pt x="7448352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349CE-D43A-43A0-9F49-5D1F1EBA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662400"/>
            <a:ext cx="8632372" cy="1113295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Плюсы и минусы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BBA19-BA54-4CBC-B292-113D50F13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628" y="2286000"/>
            <a:ext cx="8632372" cy="3909600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Плюсы:</a:t>
            </a:r>
            <a:endParaRPr lang="ru-RU" sz="2000" b="0" i="0" dirty="0">
              <a:solidFill>
                <a:schemeClr val="tx1">
                  <a:alpha val="60000"/>
                </a:schemeClr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Универсальность: профессия филолога даёт возможность работать в самых разнообразных организациях в качестве преподавателя, научного сотрудника, литературного редактора или переводчика. Работа филолога творческая.</a:t>
            </a:r>
          </a:p>
          <a:p>
            <a:r>
              <a:rPr lang="ru-RU" sz="2000" b="1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Минусы:</a:t>
            </a:r>
            <a:endParaRPr lang="ru-RU" sz="2000" b="0" i="0" dirty="0">
              <a:solidFill>
                <a:schemeClr val="tx1">
                  <a:alpha val="60000"/>
                </a:schemeClr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невысокий престиж профессии в современном мире;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небольшая зарплата в сфере образования и науки.</a:t>
            </a:r>
          </a:p>
          <a:p>
            <a:endParaRPr lang="ru-RU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BF0C67-DF85-430A-B677-74D959439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BAC80-2398-422A-9AA2-2489F01EF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4A3EF12-7620-4D66-ACFC-B9F71BAD8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6401" y="0"/>
            <a:ext cx="10095599" cy="6858000"/>
          </a:xfrm>
          <a:custGeom>
            <a:avLst/>
            <a:gdLst>
              <a:gd name="connsiteX0" fmla="*/ 0 w 10095599"/>
              <a:gd name="connsiteY0" fmla="*/ 0 h 6858000"/>
              <a:gd name="connsiteX1" fmla="*/ 7448352 w 10095599"/>
              <a:gd name="connsiteY1" fmla="*/ 0 h 6858000"/>
              <a:gd name="connsiteX2" fmla="*/ 9446485 w 10095599"/>
              <a:gd name="connsiteY2" fmla="*/ 0 h 6858000"/>
              <a:gd name="connsiteX3" fmla="*/ 10095599 w 10095599"/>
              <a:gd name="connsiteY3" fmla="*/ 0 h 6858000"/>
              <a:gd name="connsiteX4" fmla="*/ 10095599 w 10095599"/>
              <a:gd name="connsiteY4" fmla="*/ 6858000 h 6858000"/>
              <a:gd name="connsiteX5" fmla="*/ 9446485 w 10095599"/>
              <a:gd name="connsiteY5" fmla="*/ 6858000 h 6858000"/>
              <a:gd name="connsiteX6" fmla="*/ 7448352 w 10095599"/>
              <a:gd name="connsiteY6" fmla="*/ 6858000 h 6858000"/>
              <a:gd name="connsiteX7" fmla="*/ 0 w 10095599"/>
              <a:gd name="connsiteY7" fmla="*/ 6858000 h 6858000"/>
              <a:gd name="connsiteX8" fmla="*/ 1587 w 10095599"/>
              <a:gd name="connsiteY8" fmla="*/ 6789738 h 6858000"/>
              <a:gd name="connsiteX9" fmla="*/ 9525 w 10095599"/>
              <a:gd name="connsiteY9" fmla="*/ 6729413 h 6858000"/>
              <a:gd name="connsiteX10" fmla="*/ 20637 w 10095599"/>
              <a:gd name="connsiteY10" fmla="*/ 6677025 h 6858000"/>
              <a:gd name="connsiteX11" fmla="*/ 34925 w 10095599"/>
              <a:gd name="connsiteY11" fmla="*/ 6630988 h 6858000"/>
              <a:gd name="connsiteX12" fmla="*/ 50800 w 10095599"/>
              <a:gd name="connsiteY12" fmla="*/ 6589713 h 6858000"/>
              <a:gd name="connsiteX13" fmla="*/ 69850 w 10095599"/>
              <a:gd name="connsiteY13" fmla="*/ 6553200 h 6858000"/>
              <a:gd name="connsiteX14" fmla="*/ 88900 w 10095599"/>
              <a:gd name="connsiteY14" fmla="*/ 6515100 h 6858000"/>
              <a:gd name="connsiteX15" fmla="*/ 107950 w 10095599"/>
              <a:gd name="connsiteY15" fmla="*/ 6477000 h 6858000"/>
              <a:gd name="connsiteX16" fmla="*/ 123825 w 10095599"/>
              <a:gd name="connsiteY16" fmla="*/ 6440488 h 6858000"/>
              <a:gd name="connsiteX17" fmla="*/ 139700 w 10095599"/>
              <a:gd name="connsiteY17" fmla="*/ 6399213 h 6858000"/>
              <a:gd name="connsiteX18" fmla="*/ 155575 w 10095599"/>
              <a:gd name="connsiteY18" fmla="*/ 6353175 h 6858000"/>
              <a:gd name="connsiteX19" fmla="*/ 166687 w 10095599"/>
              <a:gd name="connsiteY19" fmla="*/ 6300788 h 6858000"/>
              <a:gd name="connsiteX20" fmla="*/ 173037 w 10095599"/>
              <a:gd name="connsiteY20" fmla="*/ 6240463 h 6858000"/>
              <a:gd name="connsiteX21" fmla="*/ 176212 w 10095599"/>
              <a:gd name="connsiteY21" fmla="*/ 6172200 h 6858000"/>
              <a:gd name="connsiteX22" fmla="*/ 173037 w 10095599"/>
              <a:gd name="connsiteY22" fmla="*/ 6103938 h 6858000"/>
              <a:gd name="connsiteX23" fmla="*/ 166687 w 10095599"/>
              <a:gd name="connsiteY23" fmla="*/ 6043613 h 6858000"/>
              <a:gd name="connsiteX24" fmla="*/ 155575 w 10095599"/>
              <a:gd name="connsiteY24" fmla="*/ 5991225 h 6858000"/>
              <a:gd name="connsiteX25" fmla="*/ 139700 w 10095599"/>
              <a:gd name="connsiteY25" fmla="*/ 5945188 h 6858000"/>
              <a:gd name="connsiteX26" fmla="*/ 123825 w 10095599"/>
              <a:gd name="connsiteY26" fmla="*/ 5903913 h 6858000"/>
              <a:gd name="connsiteX27" fmla="*/ 107950 w 10095599"/>
              <a:gd name="connsiteY27" fmla="*/ 5867400 h 6858000"/>
              <a:gd name="connsiteX28" fmla="*/ 88900 w 10095599"/>
              <a:gd name="connsiteY28" fmla="*/ 5829300 h 6858000"/>
              <a:gd name="connsiteX29" fmla="*/ 69850 w 10095599"/>
              <a:gd name="connsiteY29" fmla="*/ 5791200 h 6858000"/>
              <a:gd name="connsiteX30" fmla="*/ 50800 w 10095599"/>
              <a:gd name="connsiteY30" fmla="*/ 5754688 h 6858000"/>
              <a:gd name="connsiteX31" fmla="*/ 34925 w 10095599"/>
              <a:gd name="connsiteY31" fmla="*/ 5713413 h 6858000"/>
              <a:gd name="connsiteX32" fmla="*/ 20637 w 10095599"/>
              <a:gd name="connsiteY32" fmla="*/ 5667375 h 6858000"/>
              <a:gd name="connsiteX33" fmla="*/ 9525 w 10095599"/>
              <a:gd name="connsiteY33" fmla="*/ 5614988 h 6858000"/>
              <a:gd name="connsiteX34" fmla="*/ 1587 w 10095599"/>
              <a:gd name="connsiteY34" fmla="*/ 5554663 h 6858000"/>
              <a:gd name="connsiteX35" fmla="*/ 0 w 10095599"/>
              <a:gd name="connsiteY35" fmla="*/ 5486400 h 6858000"/>
              <a:gd name="connsiteX36" fmla="*/ 1587 w 10095599"/>
              <a:gd name="connsiteY36" fmla="*/ 5418138 h 6858000"/>
              <a:gd name="connsiteX37" fmla="*/ 9525 w 10095599"/>
              <a:gd name="connsiteY37" fmla="*/ 5357813 h 6858000"/>
              <a:gd name="connsiteX38" fmla="*/ 20637 w 10095599"/>
              <a:gd name="connsiteY38" fmla="*/ 5305425 h 6858000"/>
              <a:gd name="connsiteX39" fmla="*/ 34925 w 10095599"/>
              <a:gd name="connsiteY39" fmla="*/ 5259388 h 6858000"/>
              <a:gd name="connsiteX40" fmla="*/ 50800 w 10095599"/>
              <a:gd name="connsiteY40" fmla="*/ 5218113 h 6858000"/>
              <a:gd name="connsiteX41" fmla="*/ 69850 w 10095599"/>
              <a:gd name="connsiteY41" fmla="*/ 5181600 h 6858000"/>
              <a:gd name="connsiteX42" fmla="*/ 88900 w 10095599"/>
              <a:gd name="connsiteY42" fmla="*/ 5143500 h 6858000"/>
              <a:gd name="connsiteX43" fmla="*/ 107950 w 10095599"/>
              <a:gd name="connsiteY43" fmla="*/ 5105400 h 6858000"/>
              <a:gd name="connsiteX44" fmla="*/ 123825 w 10095599"/>
              <a:gd name="connsiteY44" fmla="*/ 5068888 h 6858000"/>
              <a:gd name="connsiteX45" fmla="*/ 139700 w 10095599"/>
              <a:gd name="connsiteY45" fmla="*/ 5027613 h 6858000"/>
              <a:gd name="connsiteX46" fmla="*/ 155575 w 10095599"/>
              <a:gd name="connsiteY46" fmla="*/ 4981575 h 6858000"/>
              <a:gd name="connsiteX47" fmla="*/ 166687 w 10095599"/>
              <a:gd name="connsiteY47" fmla="*/ 4929188 h 6858000"/>
              <a:gd name="connsiteX48" fmla="*/ 173037 w 10095599"/>
              <a:gd name="connsiteY48" fmla="*/ 4868863 h 6858000"/>
              <a:gd name="connsiteX49" fmla="*/ 176212 w 10095599"/>
              <a:gd name="connsiteY49" fmla="*/ 4800600 h 6858000"/>
              <a:gd name="connsiteX50" fmla="*/ 173037 w 10095599"/>
              <a:gd name="connsiteY50" fmla="*/ 4732338 h 6858000"/>
              <a:gd name="connsiteX51" fmla="*/ 166687 w 10095599"/>
              <a:gd name="connsiteY51" fmla="*/ 4672013 h 6858000"/>
              <a:gd name="connsiteX52" fmla="*/ 155575 w 10095599"/>
              <a:gd name="connsiteY52" fmla="*/ 4619625 h 6858000"/>
              <a:gd name="connsiteX53" fmla="*/ 139700 w 10095599"/>
              <a:gd name="connsiteY53" fmla="*/ 4573588 h 6858000"/>
              <a:gd name="connsiteX54" fmla="*/ 123825 w 10095599"/>
              <a:gd name="connsiteY54" fmla="*/ 4532313 h 6858000"/>
              <a:gd name="connsiteX55" fmla="*/ 107950 w 10095599"/>
              <a:gd name="connsiteY55" fmla="*/ 4495800 h 6858000"/>
              <a:gd name="connsiteX56" fmla="*/ 69850 w 10095599"/>
              <a:gd name="connsiteY56" fmla="*/ 4419600 h 6858000"/>
              <a:gd name="connsiteX57" fmla="*/ 50800 w 10095599"/>
              <a:gd name="connsiteY57" fmla="*/ 4383088 h 6858000"/>
              <a:gd name="connsiteX58" fmla="*/ 34925 w 10095599"/>
              <a:gd name="connsiteY58" fmla="*/ 4341813 h 6858000"/>
              <a:gd name="connsiteX59" fmla="*/ 20637 w 10095599"/>
              <a:gd name="connsiteY59" fmla="*/ 4295775 h 6858000"/>
              <a:gd name="connsiteX60" fmla="*/ 9525 w 10095599"/>
              <a:gd name="connsiteY60" fmla="*/ 4243388 h 6858000"/>
              <a:gd name="connsiteX61" fmla="*/ 1587 w 10095599"/>
              <a:gd name="connsiteY61" fmla="*/ 4183063 h 6858000"/>
              <a:gd name="connsiteX62" fmla="*/ 0 w 10095599"/>
              <a:gd name="connsiteY62" fmla="*/ 4114800 h 6858000"/>
              <a:gd name="connsiteX63" fmla="*/ 1587 w 10095599"/>
              <a:gd name="connsiteY63" fmla="*/ 4046538 h 6858000"/>
              <a:gd name="connsiteX64" fmla="*/ 9525 w 10095599"/>
              <a:gd name="connsiteY64" fmla="*/ 3986213 h 6858000"/>
              <a:gd name="connsiteX65" fmla="*/ 20637 w 10095599"/>
              <a:gd name="connsiteY65" fmla="*/ 3933825 h 6858000"/>
              <a:gd name="connsiteX66" fmla="*/ 34925 w 10095599"/>
              <a:gd name="connsiteY66" fmla="*/ 3887788 h 6858000"/>
              <a:gd name="connsiteX67" fmla="*/ 50800 w 10095599"/>
              <a:gd name="connsiteY67" fmla="*/ 3846513 h 6858000"/>
              <a:gd name="connsiteX68" fmla="*/ 69850 w 10095599"/>
              <a:gd name="connsiteY68" fmla="*/ 3810000 h 6858000"/>
              <a:gd name="connsiteX69" fmla="*/ 88900 w 10095599"/>
              <a:gd name="connsiteY69" fmla="*/ 3771900 h 6858000"/>
              <a:gd name="connsiteX70" fmla="*/ 107950 w 10095599"/>
              <a:gd name="connsiteY70" fmla="*/ 3733800 h 6858000"/>
              <a:gd name="connsiteX71" fmla="*/ 123825 w 10095599"/>
              <a:gd name="connsiteY71" fmla="*/ 3697288 h 6858000"/>
              <a:gd name="connsiteX72" fmla="*/ 139700 w 10095599"/>
              <a:gd name="connsiteY72" fmla="*/ 3656013 h 6858000"/>
              <a:gd name="connsiteX73" fmla="*/ 155575 w 10095599"/>
              <a:gd name="connsiteY73" fmla="*/ 3609975 h 6858000"/>
              <a:gd name="connsiteX74" fmla="*/ 166687 w 10095599"/>
              <a:gd name="connsiteY74" fmla="*/ 3557588 h 6858000"/>
              <a:gd name="connsiteX75" fmla="*/ 173037 w 10095599"/>
              <a:gd name="connsiteY75" fmla="*/ 3497263 h 6858000"/>
              <a:gd name="connsiteX76" fmla="*/ 176212 w 10095599"/>
              <a:gd name="connsiteY76" fmla="*/ 3427413 h 6858000"/>
              <a:gd name="connsiteX77" fmla="*/ 173037 w 10095599"/>
              <a:gd name="connsiteY77" fmla="*/ 3360738 h 6858000"/>
              <a:gd name="connsiteX78" fmla="*/ 166687 w 10095599"/>
              <a:gd name="connsiteY78" fmla="*/ 3300413 h 6858000"/>
              <a:gd name="connsiteX79" fmla="*/ 155575 w 10095599"/>
              <a:gd name="connsiteY79" fmla="*/ 3248025 h 6858000"/>
              <a:gd name="connsiteX80" fmla="*/ 139700 w 10095599"/>
              <a:gd name="connsiteY80" fmla="*/ 3201988 h 6858000"/>
              <a:gd name="connsiteX81" fmla="*/ 123825 w 10095599"/>
              <a:gd name="connsiteY81" fmla="*/ 3160713 h 6858000"/>
              <a:gd name="connsiteX82" fmla="*/ 107950 w 10095599"/>
              <a:gd name="connsiteY82" fmla="*/ 3124200 h 6858000"/>
              <a:gd name="connsiteX83" fmla="*/ 88900 w 10095599"/>
              <a:gd name="connsiteY83" fmla="*/ 3086100 h 6858000"/>
              <a:gd name="connsiteX84" fmla="*/ 69850 w 10095599"/>
              <a:gd name="connsiteY84" fmla="*/ 3048000 h 6858000"/>
              <a:gd name="connsiteX85" fmla="*/ 50800 w 10095599"/>
              <a:gd name="connsiteY85" fmla="*/ 3011488 h 6858000"/>
              <a:gd name="connsiteX86" fmla="*/ 34925 w 10095599"/>
              <a:gd name="connsiteY86" fmla="*/ 2970213 h 6858000"/>
              <a:gd name="connsiteX87" fmla="*/ 20637 w 10095599"/>
              <a:gd name="connsiteY87" fmla="*/ 2924175 h 6858000"/>
              <a:gd name="connsiteX88" fmla="*/ 9525 w 10095599"/>
              <a:gd name="connsiteY88" fmla="*/ 2871788 h 6858000"/>
              <a:gd name="connsiteX89" fmla="*/ 1587 w 10095599"/>
              <a:gd name="connsiteY89" fmla="*/ 2811463 h 6858000"/>
              <a:gd name="connsiteX90" fmla="*/ 0 w 10095599"/>
              <a:gd name="connsiteY90" fmla="*/ 2743200 h 6858000"/>
              <a:gd name="connsiteX91" fmla="*/ 1587 w 10095599"/>
              <a:gd name="connsiteY91" fmla="*/ 2674938 h 6858000"/>
              <a:gd name="connsiteX92" fmla="*/ 9525 w 10095599"/>
              <a:gd name="connsiteY92" fmla="*/ 2614613 h 6858000"/>
              <a:gd name="connsiteX93" fmla="*/ 20637 w 10095599"/>
              <a:gd name="connsiteY93" fmla="*/ 2562225 h 6858000"/>
              <a:gd name="connsiteX94" fmla="*/ 34925 w 10095599"/>
              <a:gd name="connsiteY94" fmla="*/ 2516188 h 6858000"/>
              <a:gd name="connsiteX95" fmla="*/ 50800 w 10095599"/>
              <a:gd name="connsiteY95" fmla="*/ 2474913 h 6858000"/>
              <a:gd name="connsiteX96" fmla="*/ 69850 w 10095599"/>
              <a:gd name="connsiteY96" fmla="*/ 2438400 h 6858000"/>
              <a:gd name="connsiteX97" fmla="*/ 88900 w 10095599"/>
              <a:gd name="connsiteY97" fmla="*/ 2400300 h 6858000"/>
              <a:gd name="connsiteX98" fmla="*/ 107950 w 10095599"/>
              <a:gd name="connsiteY98" fmla="*/ 2362200 h 6858000"/>
              <a:gd name="connsiteX99" fmla="*/ 123825 w 10095599"/>
              <a:gd name="connsiteY99" fmla="*/ 2325688 h 6858000"/>
              <a:gd name="connsiteX100" fmla="*/ 139700 w 10095599"/>
              <a:gd name="connsiteY100" fmla="*/ 2284413 h 6858000"/>
              <a:gd name="connsiteX101" fmla="*/ 155575 w 10095599"/>
              <a:gd name="connsiteY101" fmla="*/ 2238375 h 6858000"/>
              <a:gd name="connsiteX102" fmla="*/ 166687 w 10095599"/>
              <a:gd name="connsiteY102" fmla="*/ 2185988 h 6858000"/>
              <a:gd name="connsiteX103" fmla="*/ 173037 w 10095599"/>
              <a:gd name="connsiteY103" fmla="*/ 2125663 h 6858000"/>
              <a:gd name="connsiteX104" fmla="*/ 176212 w 10095599"/>
              <a:gd name="connsiteY104" fmla="*/ 2057400 h 6858000"/>
              <a:gd name="connsiteX105" fmla="*/ 173037 w 10095599"/>
              <a:gd name="connsiteY105" fmla="*/ 1989138 h 6858000"/>
              <a:gd name="connsiteX106" fmla="*/ 166687 w 10095599"/>
              <a:gd name="connsiteY106" fmla="*/ 1928813 h 6858000"/>
              <a:gd name="connsiteX107" fmla="*/ 155575 w 10095599"/>
              <a:gd name="connsiteY107" fmla="*/ 1876425 h 6858000"/>
              <a:gd name="connsiteX108" fmla="*/ 139700 w 10095599"/>
              <a:gd name="connsiteY108" fmla="*/ 1830388 h 6858000"/>
              <a:gd name="connsiteX109" fmla="*/ 123825 w 10095599"/>
              <a:gd name="connsiteY109" fmla="*/ 1789113 h 6858000"/>
              <a:gd name="connsiteX110" fmla="*/ 107950 w 10095599"/>
              <a:gd name="connsiteY110" fmla="*/ 1752600 h 6858000"/>
              <a:gd name="connsiteX111" fmla="*/ 88900 w 10095599"/>
              <a:gd name="connsiteY111" fmla="*/ 1714500 h 6858000"/>
              <a:gd name="connsiteX112" fmla="*/ 69850 w 10095599"/>
              <a:gd name="connsiteY112" fmla="*/ 1676400 h 6858000"/>
              <a:gd name="connsiteX113" fmla="*/ 50800 w 10095599"/>
              <a:gd name="connsiteY113" fmla="*/ 1639888 h 6858000"/>
              <a:gd name="connsiteX114" fmla="*/ 34925 w 10095599"/>
              <a:gd name="connsiteY114" fmla="*/ 1598613 h 6858000"/>
              <a:gd name="connsiteX115" fmla="*/ 20637 w 10095599"/>
              <a:gd name="connsiteY115" fmla="*/ 1552575 h 6858000"/>
              <a:gd name="connsiteX116" fmla="*/ 9525 w 10095599"/>
              <a:gd name="connsiteY116" fmla="*/ 1500188 h 6858000"/>
              <a:gd name="connsiteX117" fmla="*/ 1587 w 10095599"/>
              <a:gd name="connsiteY117" fmla="*/ 1439863 h 6858000"/>
              <a:gd name="connsiteX118" fmla="*/ 0 w 10095599"/>
              <a:gd name="connsiteY118" fmla="*/ 1371600 h 6858000"/>
              <a:gd name="connsiteX119" fmla="*/ 1587 w 10095599"/>
              <a:gd name="connsiteY119" fmla="*/ 1303338 h 6858000"/>
              <a:gd name="connsiteX120" fmla="*/ 9525 w 10095599"/>
              <a:gd name="connsiteY120" fmla="*/ 1243013 h 6858000"/>
              <a:gd name="connsiteX121" fmla="*/ 20637 w 10095599"/>
              <a:gd name="connsiteY121" fmla="*/ 1190625 h 6858000"/>
              <a:gd name="connsiteX122" fmla="*/ 34925 w 10095599"/>
              <a:gd name="connsiteY122" fmla="*/ 1144588 h 6858000"/>
              <a:gd name="connsiteX123" fmla="*/ 50800 w 10095599"/>
              <a:gd name="connsiteY123" fmla="*/ 1103313 h 6858000"/>
              <a:gd name="connsiteX124" fmla="*/ 69850 w 10095599"/>
              <a:gd name="connsiteY124" fmla="*/ 1066800 h 6858000"/>
              <a:gd name="connsiteX125" fmla="*/ 88900 w 10095599"/>
              <a:gd name="connsiteY125" fmla="*/ 1028700 h 6858000"/>
              <a:gd name="connsiteX126" fmla="*/ 107950 w 10095599"/>
              <a:gd name="connsiteY126" fmla="*/ 990600 h 6858000"/>
              <a:gd name="connsiteX127" fmla="*/ 123825 w 10095599"/>
              <a:gd name="connsiteY127" fmla="*/ 954088 h 6858000"/>
              <a:gd name="connsiteX128" fmla="*/ 139700 w 10095599"/>
              <a:gd name="connsiteY128" fmla="*/ 912813 h 6858000"/>
              <a:gd name="connsiteX129" fmla="*/ 155575 w 10095599"/>
              <a:gd name="connsiteY129" fmla="*/ 866775 h 6858000"/>
              <a:gd name="connsiteX130" fmla="*/ 166687 w 10095599"/>
              <a:gd name="connsiteY130" fmla="*/ 814388 h 6858000"/>
              <a:gd name="connsiteX131" fmla="*/ 173037 w 10095599"/>
              <a:gd name="connsiteY131" fmla="*/ 754063 h 6858000"/>
              <a:gd name="connsiteX132" fmla="*/ 176212 w 10095599"/>
              <a:gd name="connsiteY132" fmla="*/ 685800 h 6858000"/>
              <a:gd name="connsiteX133" fmla="*/ 173037 w 10095599"/>
              <a:gd name="connsiteY133" fmla="*/ 617538 h 6858000"/>
              <a:gd name="connsiteX134" fmla="*/ 166687 w 10095599"/>
              <a:gd name="connsiteY134" fmla="*/ 557213 h 6858000"/>
              <a:gd name="connsiteX135" fmla="*/ 155575 w 10095599"/>
              <a:gd name="connsiteY135" fmla="*/ 504825 h 6858000"/>
              <a:gd name="connsiteX136" fmla="*/ 139700 w 10095599"/>
              <a:gd name="connsiteY136" fmla="*/ 458788 h 6858000"/>
              <a:gd name="connsiteX137" fmla="*/ 123825 w 10095599"/>
              <a:gd name="connsiteY137" fmla="*/ 417513 h 6858000"/>
              <a:gd name="connsiteX138" fmla="*/ 107950 w 10095599"/>
              <a:gd name="connsiteY138" fmla="*/ 381000 h 6858000"/>
              <a:gd name="connsiteX139" fmla="*/ 88900 w 10095599"/>
              <a:gd name="connsiteY139" fmla="*/ 342900 h 6858000"/>
              <a:gd name="connsiteX140" fmla="*/ 69850 w 10095599"/>
              <a:gd name="connsiteY140" fmla="*/ 304800 h 6858000"/>
              <a:gd name="connsiteX141" fmla="*/ 50800 w 10095599"/>
              <a:gd name="connsiteY141" fmla="*/ 268288 h 6858000"/>
              <a:gd name="connsiteX142" fmla="*/ 34925 w 10095599"/>
              <a:gd name="connsiteY142" fmla="*/ 227013 h 6858000"/>
              <a:gd name="connsiteX143" fmla="*/ 20637 w 10095599"/>
              <a:gd name="connsiteY143" fmla="*/ 180975 h 6858000"/>
              <a:gd name="connsiteX144" fmla="*/ 9525 w 10095599"/>
              <a:gd name="connsiteY144" fmla="*/ 128588 h 6858000"/>
              <a:gd name="connsiteX145" fmla="*/ 1587 w 10095599"/>
              <a:gd name="connsiteY145" fmla="*/ 68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0095599" h="6858000">
                <a:moveTo>
                  <a:pt x="0" y="0"/>
                </a:moveTo>
                <a:lnTo>
                  <a:pt x="7448352" y="0"/>
                </a:lnTo>
                <a:lnTo>
                  <a:pt x="9446485" y="0"/>
                </a:lnTo>
                <a:lnTo>
                  <a:pt x="10095599" y="0"/>
                </a:lnTo>
                <a:lnTo>
                  <a:pt x="10095599" y="6858000"/>
                </a:lnTo>
                <a:lnTo>
                  <a:pt x="9446485" y="6858000"/>
                </a:lnTo>
                <a:lnTo>
                  <a:pt x="7448352" y="6858000"/>
                </a:lnTo>
                <a:lnTo>
                  <a:pt x="0" y="6858000"/>
                </a:lnTo>
                <a:lnTo>
                  <a:pt x="1587" y="6789738"/>
                </a:lnTo>
                <a:lnTo>
                  <a:pt x="9525" y="6729413"/>
                </a:lnTo>
                <a:lnTo>
                  <a:pt x="20637" y="6677025"/>
                </a:lnTo>
                <a:lnTo>
                  <a:pt x="34925" y="6630988"/>
                </a:lnTo>
                <a:lnTo>
                  <a:pt x="50800" y="6589713"/>
                </a:lnTo>
                <a:lnTo>
                  <a:pt x="69850" y="6553200"/>
                </a:lnTo>
                <a:lnTo>
                  <a:pt x="88900" y="6515100"/>
                </a:lnTo>
                <a:lnTo>
                  <a:pt x="107950" y="6477000"/>
                </a:lnTo>
                <a:lnTo>
                  <a:pt x="123825" y="6440488"/>
                </a:lnTo>
                <a:lnTo>
                  <a:pt x="139700" y="6399213"/>
                </a:lnTo>
                <a:lnTo>
                  <a:pt x="155575" y="6353175"/>
                </a:lnTo>
                <a:lnTo>
                  <a:pt x="166687" y="6300788"/>
                </a:lnTo>
                <a:lnTo>
                  <a:pt x="173037" y="6240463"/>
                </a:lnTo>
                <a:lnTo>
                  <a:pt x="176212" y="6172200"/>
                </a:lnTo>
                <a:lnTo>
                  <a:pt x="173037" y="6103938"/>
                </a:lnTo>
                <a:lnTo>
                  <a:pt x="166687" y="6043613"/>
                </a:lnTo>
                <a:lnTo>
                  <a:pt x="155575" y="5991225"/>
                </a:lnTo>
                <a:lnTo>
                  <a:pt x="139700" y="5945188"/>
                </a:lnTo>
                <a:lnTo>
                  <a:pt x="123825" y="5903913"/>
                </a:lnTo>
                <a:lnTo>
                  <a:pt x="107950" y="5867400"/>
                </a:lnTo>
                <a:lnTo>
                  <a:pt x="88900" y="5829300"/>
                </a:lnTo>
                <a:lnTo>
                  <a:pt x="69850" y="5791200"/>
                </a:lnTo>
                <a:lnTo>
                  <a:pt x="50800" y="5754688"/>
                </a:lnTo>
                <a:lnTo>
                  <a:pt x="34925" y="5713413"/>
                </a:lnTo>
                <a:lnTo>
                  <a:pt x="20637" y="5667375"/>
                </a:lnTo>
                <a:lnTo>
                  <a:pt x="9525" y="5614988"/>
                </a:lnTo>
                <a:lnTo>
                  <a:pt x="1587" y="5554663"/>
                </a:lnTo>
                <a:lnTo>
                  <a:pt x="0" y="5486400"/>
                </a:lnTo>
                <a:lnTo>
                  <a:pt x="1587" y="5418138"/>
                </a:lnTo>
                <a:lnTo>
                  <a:pt x="9525" y="5357813"/>
                </a:lnTo>
                <a:lnTo>
                  <a:pt x="20637" y="5305425"/>
                </a:lnTo>
                <a:lnTo>
                  <a:pt x="34925" y="5259388"/>
                </a:lnTo>
                <a:lnTo>
                  <a:pt x="50800" y="5218113"/>
                </a:lnTo>
                <a:lnTo>
                  <a:pt x="69850" y="5181600"/>
                </a:lnTo>
                <a:lnTo>
                  <a:pt x="88900" y="5143500"/>
                </a:lnTo>
                <a:lnTo>
                  <a:pt x="107950" y="5105400"/>
                </a:lnTo>
                <a:lnTo>
                  <a:pt x="123825" y="5068888"/>
                </a:lnTo>
                <a:lnTo>
                  <a:pt x="139700" y="5027613"/>
                </a:lnTo>
                <a:lnTo>
                  <a:pt x="155575" y="4981575"/>
                </a:lnTo>
                <a:lnTo>
                  <a:pt x="166687" y="4929188"/>
                </a:lnTo>
                <a:lnTo>
                  <a:pt x="173037" y="4868863"/>
                </a:lnTo>
                <a:lnTo>
                  <a:pt x="176212" y="4800600"/>
                </a:lnTo>
                <a:lnTo>
                  <a:pt x="173037" y="4732338"/>
                </a:lnTo>
                <a:lnTo>
                  <a:pt x="166687" y="4672013"/>
                </a:lnTo>
                <a:lnTo>
                  <a:pt x="155575" y="4619625"/>
                </a:lnTo>
                <a:lnTo>
                  <a:pt x="139700" y="4573588"/>
                </a:lnTo>
                <a:lnTo>
                  <a:pt x="123825" y="4532313"/>
                </a:lnTo>
                <a:lnTo>
                  <a:pt x="107950" y="4495800"/>
                </a:lnTo>
                <a:lnTo>
                  <a:pt x="69850" y="4419600"/>
                </a:lnTo>
                <a:lnTo>
                  <a:pt x="50800" y="4383088"/>
                </a:lnTo>
                <a:lnTo>
                  <a:pt x="34925" y="4341813"/>
                </a:lnTo>
                <a:lnTo>
                  <a:pt x="20637" y="4295775"/>
                </a:lnTo>
                <a:lnTo>
                  <a:pt x="9525" y="4243388"/>
                </a:lnTo>
                <a:lnTo>
                  <a:pt x="1587" y="4183063"/>
                </a:lnTo>
                <a:lnTo>
                  <a:pt x="0" y="4114800"/>
                </a:lnTo>
                <a:lnTo>
                  <a:pt x="1587" y="4046538"/>
                </a:lnTo>
                <a:lnTo>
                  <a:pt x="9525" y="3986213"/>
                </a:lnTo>
                <a:lnTo>
                  <a:pt x="20637" y="3933825"/>
                </a:lnTo>
                <a:lnTo>
                  <a:pt x="34925" y="3887788"/>
                </a:lnTo>
                <a:lnTo>
                  <a:pt x="50800" y="3846513"/>
                </a:lnTo>
                <a:lnTo>
                  <a:pt x="69850" y="3810000"/>
                </a:lnTo>
                <a:lnTo>
                  <a:pt x="88900" y="3771900"/>
                </a:lnTo>
                <a:lnTo>
                  <a:pt x="107950" y="3733800"/>
                </a:lnTo>
                <a:lnTo>
                  <a:pt x="123825" y="3697288"/>
                </a:lnTo>
                <a:lnTo>
                  <a:pt x="139700" y="3656013"/>
                </a:lnTo>
                <a:lnTo>
                  <a:pt x="155575" y="3609975"/>
                </a:lnTo>
                <a:lnTo>
                  <a:pt x="166687" y="3557588"/>
                </a:lnTo>
                <a:lnTo>
                  <a:pt x="173037" y="3497263"/>
                </a:lnTo>
                <a:lnTo>
                  <a:pt x="176212" y="3427413"/>
                </a:lnTo>
                <a:lnTo>
                  <a:pt x="173037" y="3360738"/>
                </a:lnTo>
                <a:lnTo>
                  <a:pt x="166687" y="3300413"/>
                </a:lnTo>
                <a:lnTo>
                  <a:pt x="155575" y="3248025"/>
                </a:lnTo>
                <a:lnTo>
                  <a:pt x="139700" y="3201988"/>
                </a:lnTo>
                <a:lnTo>
                  <a:pt x="123825" y="3160713"/>
                </a:lnTo>
                <a:lnTo>
                  <a:pt x="107950" y="3124200"/>
                </a:lnTo>
                <a:lnTo>
                  <a:pt x="88900" y="3086100"/>
                </a:lnTo>
                <a:lnTo>
                  <a:pt x="69850" y="3048000"/>
                </a:lnTo>
                <a:lnTo>
                  <a:pt x="50800" y="3011488"/>
                </a:lnTo>
                <a:lnTo>
                  <a:pt x="34925" y="2970213"/>
                </a:lnTo>
                <a:lnTo>
                  <a:pt x="20637" y="2924175"/>
                </a:lnTo>
                <a:lnTo>
                  <a:pt x="9525" y="2871788"/>
                </a:lnTo>
                <a:lnTo>
                  <a:pt x="1587" y="2811463"/>
                </a:lnTo>
                <a:lnTo>
                  <a:pt x="0" y="2743200"/>
                </a:lnTo>
                <a:lnTo>
                  <a:pt x="1587" y="2674938"/>
                </a:lnTo>
                <a:lnTo>
                  <a:pt x="9525" y="2614613"/>
                </a:lnTo>
                <a:lnTo>
                  <a:pt x="20637" y="2562225"/>
                </a:lnTo>
                <a:lnTo>
                  <a:pt x="34925" y="2516188"/>
                </a:lnTo>
                <a:lnTo>
                  <a:pt x="50800" y="2474913"/>
                </a:lnTo>
                <a:lnTo>
                  <a:pt x="69850" y="2438400"/>
                </a:lnTo>
                <a:lnTo>
                  <a:pt x="88900" y="2400300"/>
                </a:lnTo>
                <a:lnTo>
                  <a:pt x="107950" y="2362200"/>
                </a:lnTo>
                <a:lnTo>
                  <a:pt x="123825" y="2325688"/>
                </a:lnTo>
                <a:lnTo>
                  <a:pt x="139700" y="2284413"/>
                </a:lnTo>
                <a:lnTo>
                  <a:pt x="155575" y="2238375"/>
                </a:lnTo>
                <a:lnTo>
                  <a:pt x="166687" y="2185988"/>
                </a:lnTo>
                <a:lnTo>
                  <a:pt x="173037" y="2125663"/>
                </a:lnTo>
                <a:lnTo>
                  <a:pt x="176212" y="2057400"/>
                </a:lnTo>
                <a:lnTo>
                  <a:pt x="173037" y="1989138"/>
                </a:lnTo>
                <a:lnTo>
                  <a:pt x="166687" y="1928813"/>
                </a:lnTo>
                <a:lnTo>
                  <a:pt x="155575" y="1876425"/>
                </a:lnTo>
                <a:lnTo>
                  <a:pt x="139700" y="1830388"/>
                </a:lnTo>
                <a:lnTo>
                  <a:pt x="123825" y="1789113"/>
                </a:lnTo>
                <a:lnTo>
                  <a:pt x="107950" y="1752600"/>
                </a:lnTo>
                <a:lnTo>
                  <a:pt x="88900" y="1714500"/>
                </a:lnTo>
                <a:lnTo>
                  <a:pt x="69850" y="1676400"/>
                </a:lnTo>
                <a:lnTo>
                  <a:pt x="50800" y="1639888"/>
                </a:lnTo>
                <a:lnTo>
                  <a:pt x="34925" y="1598613"/>
                </a:lnTo>
                <a:lnTo>
                  <a:pt x="20637" y="1552575"/>
                </a:lnTo>
                <a:lnTo>
                  <a:pt x="9525" y="1500188"/>
                </a:lnTo>
                <a:lnTo>
                  <a:pt x="1587" y="1439863"/>
                </a:lnTo>
                <a:lnTo>
                  <a:pt x="0" y="1371600"/>
                </a:lnTo>
                <a:lnTo>
                  <a:pt x="1587" y="1303338"/>
                </a:lnTo>
                <a:lnTo>
                  <a:pt x="9525" y="1243013"/>
                </a:lnTo>
                <a:lnTo>
                  <a:pt x="20637" y="1190625"/>
                </a:lnTo>
                <a:lnTo>
                  <a:pt x="34925" y="1144588"/>
                </a:lnTo>
                <a:lnTo>
                  <a:pt x="50800" y="1103313"/>
                </a:lnTo>
                <a:lnTo>
                  <a:pt x="69850" y="1066800"/>
                </a:lnTo>
                <a:lnTo>
                  <a:pt x="88900" y="1028700"/>
                </a:lnTo>
                <a:lnTo>
                  <a:pt x="107950" y="990600"/>
                </a:lnTo>
                <a:lnTo>
                  <a:pt x="123825" y="954088"/>
                </a:lnTo>
                <a:lnTo>
                  <a:pt x="139700" y="912813"/>
                </a:lnTo>
                <a:lnTo>
                  <a:pt x="155575" y="866775"/>
                </a:lnTo>
                <a:lnTo>
                  <a:pt x="166687" y="814388"/>
                </a:lnTo>
                <a:lnTo>
                  <a:pt x="173037" y="754063"/>
                </a:lnTo>
                <a:lnTo>
                  <a:pt x="176212" y="685800"/>
                </a:lnTo>
                <a:lnTo>
                  <a:pt x="173037" y="617538"/>
                </a:lnTo>
                <a:lnTo>
                  <a:pt x="166687" y="557213"/>
                </a:lnTo>
                <a:lnTo>
                  <a:pt x="155575" y="504825"/>
                </a:lnTo>
                <a:lnTo>
                  <a:pt x="139700" y="458788"/>
                </a:lnTo>
                <a:lnTo>
                  <a:pt x="123825" y="417513"/>
                </a:lnTo>
                <a:lnTo>
                  <a:pt x="107950" y="381000"/>
                </a:lnTo>
                <a:lnTo>
                  <a:pt x="88900" y="342900"/>
                </a:lnTo>
                <a:lnTo>
                  <a:pt x="69850" y="304800"/>
                </a:lnTo>
                <a:lnTo>
                  <a:pt x="50800" y="268288"/>
                </a:lnTo>
                <a:lnTo>
                  <a:pt x="34925" y="227013"/>
                </a:lnTo>
                <a:lnTo>
                  <a:pt x="20637" y="180975"/>
                </a:lnTo>
                <a:lnTo>
                  <a:pt x="9525" y="128588"/>
                </a:lnTo>
                <a:lnTo>
                  <a:pt x="1587" y="682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82B63-27BC-4667-8DD2-BF97E973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628" y="662400"/>
            <a:ext cx="8632372" cy="1113295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Место работы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68F4F-7A97-479A-B1B3-0A6B3A4A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628" y="2286000"/>
            <a:ext cx="8632372" cy="3909600"/>
          </a:xfrm>
        </p:spPr>
        <p:txBody>
          <a:bodyPr>
            <a:normAutofit/>
          </a:bodyPr>
          <a:lstStyle/>
          <a:p>
            <a:r>
              <a:rPr lang="ru-RU" sz="2000" b="0" i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Научно-исследовательские институты, учебные заведения (от школ до ВУЗов), СМИ, издательские дома, редакции и библиотеки, общественные и культурные организации.</a:t>
            </a:r>
          </a:p>
          <a:p>
            <a:r>
              <a:rPr lang="ru-RU" sz="2000" b="0" i="0">
                <a:solidFill>
                  <a:schemeClr val="tx1">
                    <a:alpha val="60000"/>
                  </a:schemeClr>
                </a:solidFill>
                <a:effectLst/>
                <a:latin typeface="-apple-system"/>
              </a:rPr>
              <a:t>В настоящее время филологи успешно работают в рекламном бизнесе в качестве копирайтеров, рерайтеров, спичрайтеров.</a:t>
            </a:r>
          </a:p>
          <a:p>
            <a:endParaRPr lang="ru-RU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4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58B9D-1B53-467F-BE08-6106641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Квиз</a:t>
            </a:r>
            <a:r>
              <a:rPr lang="ru-RU" dirty="0"/>
              <a:t> </a:t>
            </a:r>
            <a:r>
              <a:rPr lang="en-US" dirty="0"/>
              <a:t>IT </a:t>
            </a:r>
            <a:r>
              <a:rPr lang="ru-RU" dirty="0"/>
              <a:t>профессии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B3D5AA-5F2E-47C1-ACFD-C85301EA0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669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04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328E-FEEE-4D53-9A37-FC6DA12E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ru-RU" dirty="0"/>
              <a:t>Что такое информационные технологии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0A9EF-A9F5-467D-AE97-68BEB28D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chemeClr val="tx1">
                    <a:alpha val="60000"/>
                  </a:schemeClr>
                </a:solidFill>
              </a:rPr>
              <a:t>сбережения и распространения информации, а также способы осуществления этих процессов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Процессы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</a:rPr>
              <a:t>методы поиска</a:t>
            </a:r>
          </a:p>
          <a:p>
            <a:endParaRPr lang="ru-RU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31E4AC-0EC7-4B36-A2A2-BF07587DF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1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7A295-DB9F-4704-ACBC-8817A1B3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ru-RU" sz="2800" dirty="0"/>
              <a:t>Кто такие IT-специалисты?</a:t>
            </a:r>
            <a:br>
              <a:rPr lang="ru-RU" sz="2800" dirty="0"/>
            </a:br>
            <a:r>
              <a:rPr lang="ru-RU" sz="2800" dirty="0"/>
              <a:t> Найди нужное.</a:t>
            </a:r>
            <a:br>
              <a:rPr lang="ru-RU" sz="2800" dirty="0"/>
            </a:br>
            <a:endParaRPr lang="ru-RU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D7F1A-FC77-4329-B83B-88344EBE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alpha val="60000"/>
                  </a:schemeClr>
                </a:solidFill>
              </a:rPr>
              <a:t>Специалисты в области информационных систем.</a:t>
            </a:r>
          </a:p>
          <a:p>
            <a:r>
              <a:rPr lang="ru-RU" sz="2000" dirty="0">
                <a:solidFill>
                  <a:schemeClr val="tx1">
                    <a:alpha val="60000"/>
                  </a:schemeClr>
                </a:solidFill>
              </a:rPr>
              <a:t>Знатоки высоких технологий.</a:t>
            </a:r>
          </a:p>
          <a:p>
            <a:r>
              <a:rPr lang="ru-RU" sz="2000" dirty="0">
                <a:solidFill>
                  <a:schemeClr val="tx1">
                    <a:alpha val="60000"/>
                  </a:schemeClr>
                </a:solidFill>
              </a:rPr>
              <a:t>Работники ремонтных бригад.</a:t>
            </a:r>
          </a:p>
          <a:p>
            <a:endParaRPr lang="ru-RU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3EE056-4294-4FE9-867E-6BE6CA196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21A8F-B2DB-4A31-B9E7-F030B492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ru-RU" sz="3700"/>
              <a:t>Какие качества должны быть у ИТ-специалиста </a:t>
            </a:r>
            <a:br>
              <a:rPr lang="ru-RU" sz="3700"/>
            </a:br>
            <a:endParaRPr lang="ru-RU" sz="3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16428-2456-4813-BB48-5DE17D3E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…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…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…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…</a:t>
            </a:r>
          </a:p>
          <a:p>
            <a:endParaRPr lang="ru-RU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62F577-F4FA-4B19-9CE3-F14812184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0EC69-57FF-4F70-89C6-1F851504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Плюсы и минусы профессии</a:t>
            </a:r>
          </a:p>
          <a:p>
            <a:endParaRPr lang="ru-RU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B97720-3A49-4036-89A5-5E1D8D723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68ED-0307-40F1-8449-6D39A244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DFDF04C-A8F0-F573-DA48-F894EFDDDC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92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979C-12A7-44B1-B9E8-AE8C8D78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r>
              <a:rPr lang="ru-RU" sz="2800"/>
              <a:t>Список интересных ИТ-профессий </a:t>
            </a:r>
            <a:br>
              <a:rPr lang="en-US" sz="2800"/>
            </a:br>
            <a:br>
              <a:rPr lang="en-US" sz="2800"/>
            </a:br>
            <a:endParaRPr lang="ru-RU" sz="2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0D9155-DDB5-4539-8C8B-5A822238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Сео-Специалист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линк билдер 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Верстальщик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Юзабилист</a:t>
            </a:r>
          </a:p>
          <a:p>
            <a:r>
              <a:rPr lang="ru-RU" sz="2000">
                <a:solidFill>
                  <a:schemeClr val="tx1">
                    <a:alpha val="60000"/>
                  </a:schemeClr>
                </a:solidFill>
              </a:rPr>
              <a:t>ИТ-евангелист</a:t>
            </a:r>
            <a:br>
              <a:rPr lang="en-US" sz="2000">
                <a:solidFill>
                  <a:schemeClr val="tx1">
                    <a:alpha val="60000"/>
                  </a:schemeClr>
                </a:solidFill>
              </a:rPr>
            </a:br>
            <a:endParaRPr lang="ru-RU" sz="20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E72D1-82D5-4F05-809E-60CD6A17B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B3C10-2BC0-4ECE-BAF8-94515659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 проведения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5CC9CF7-7452-4421-960F-29A5A720D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5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79210-F98D-4382-B37D-9CFB502BB5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" r="15897" b="5360"/>
          <a:stretch/>
        </p:blipFill>
        <p:spPr>
          <a:xfrm>
            <a:off x="9056914" y="4292832"/>
            <a:ext cx="3135086" cy="25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52D4F-0EE1-41C3-A3B6-5C0B8B10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52CD5-A274-4D15-853D-9146E14D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Колчина Елизавета Валерьевна, руководитель проекта</a:t>
            </a:r>
          </a:p>
          <a:p>
            <a:pPr marL="0" indent="0">
              <a:buNone/>
            </a:pPr>
            <a:r>
              <a:rPr lang="ru-RU" dirty="0"/>
              <a:t> 8(915)741-83-40</a:t>
            </a:r>
          </a:p>
          <a:p>
            <a:r>
              <a:rPr lang="ru-RU" dirty="0"/>
              <a:t>Цветкова Елизавета Сергеевна, наставник проекта </a:t>
            </a:r>
          </a:p>
          <a:p>
            <a:pPr marL="0" indent="0">
              <a:buNone/>
            </a:pPr>
            <a:r>
              <a:rPr lang="ru-RU" dirty="0"/>
              <a:t>8(909)268-79-36</a:t>
            </a:r>
          </a:p>
          <a:p>
            <a:r>
              <a:rPr lang="ru-RU" dirty="0" err="1"/>
              <a:t>Сыровая</a:t>
            </a:r>
            <a:r>
              <a:rPr lang="ru-RU" dirty="0"/>
              <a:t> Галина Анатольевна, наставник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A091D-24D4-4BAB-8013-6D19C167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6" y="4365949"/>
            <a:ext cx="1945951" cy="194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F42D88-E966-4A08-BC0F-46452F0E2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53" y="4365949"/>
            <a:ext cx="2018925" cy="201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A4FC5-5232-41C4-A9D8-566E031B6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04" y="4365949"/>
            <a:ext cx="2018926" cy="20189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2C847-B340-491B-BAFA-86925E487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55" y="4365949"/>
            <a:ext cx="2018925" cy="20189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AD7872-F033-4521-88A8-E3C2A67B0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80" y="4365949"/>
            <a:ext cx="2018925" cy="20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E51F5-A6E7-432C-AE0F-B2C14AF8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ru-RU" sz="3200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F1F6A-3916-4F64-AC95-C555D5BD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990600"/>
            <a:ext cx="5867400" cy="4876800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профориентационное просвещение школьников и студентов Тверской области.</a:t>
            </a:r>
            <a:endParaRPr lang="ru-R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Проведение </a:t>
            </a: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 со школьниками и студентами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различным профессиям.</a:t>
            </a:r>
            <a:endParaRPr lang="ru-RU" sz="17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Написание информационных постов по темам профессионального выбора.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Съемка информационных роликов о различных профессиях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Проведение игр «погружение в профессию».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Проведение фестиваля профессий</a:t>
            </a:r>
          </a:p>
          <a:p>
            <a:pPr marL="0" indent="0">
              <a:buNone/>
            </a:pPr>
            <a:endParaRPr lang="ru-RU" sz="11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00622-345B-46FC-A556-4C7E7F65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нашей работы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7FF2D70-758A-42E7-B254-5F4C7482B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438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38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7B20C-1422-4C94-9522-C4797735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Разговор на равных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4345FC-5B63-4FB6-B3EB-7B4583653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97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4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06D20-67A3-47E2-9F38-BDFA4B6B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Беседа с профессионалом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5A3990-EB8F-49D4-B031-1EA34BC91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3232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F1EBF-5496-42F6-91A1-2EC4629D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Мастер-классы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9BFBC-E692-4732-9606-C040DDF4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250229"/>
            <a:ext cx="8276026" cy="3765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Представитель профессии расскажет о своей организации.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Представители разных профессий рассказывают простым языком о специфике, тонкостях, плюсах и минусах профессии.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 актуальна возможность прохождения практики. </a:t>
            </a: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Целевая аудитория: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Школьники 10-11 класс, студенты 1-4 курс.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741393E-C764-4C6F-8886-35CFF2E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390890DC-37FF-4B49-BD4C-FE4232F6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52708" cy="6858000"/>
          </a:xfrm>
          <a:custGeom>
            <a:avLst/>
            <a:gdLst>
              <a:gd name="connsiteX0" fmla="*/ 0 w 5552708"/>
              <a:gd name="connsiteY0" fmla="*/ 0 h 6858000"/>
              <a:gd name="connsiteX1" fmla="*/ 5443651 w 5552708"/>
              <a:gd name="connsiteY1" fmla="*/ 0 h 6858000"/>
              <a:gd name="connsiteX2" fmla="*/ 5443781 w 5552708"/>
              <a:gd name="connsiteY2" fmla="*/ 512 h 6858000"/>
              <a:gd name="connsiteX3" fmla="*/ 5444033 w 5552708"/>
              <a:gd name="connsiteY3" fmla="*/ 20501 h 6858000"/>
              <a:gd name="connsiteX4" fmla="*/ 5439390 w 5552708"/>
              <a:gd name="connsiteY4" fmla="*/ 44768 h 6858000"/>
              <a:gd name="connsiteX5" fmla="*/ 5443913 w 5552708"/>
              <a:gd name="connsiteY5" fmla="*/ 104988 h 6858000"/>
              <a:gd name="connsiteX6" fmla="*/ 5458241 w 5552708"/>
              <a:gd name="connsiteY6" fmla="*/ 204162 h 6858000"/>
              <a:gd name="connsiteX7" fmla="*/ 5459763 w 5552708"/>
              <a:gd name="connsiteY7" fmla="*/ 225360 h 6858000"/>
              <a:gd name="connsiteX8" fmla="*/ 5454996 w 5552708"/>
              <a:gd name="connsiteY8" fmla="*/ 243902 h 6858000"/>
              <a:gd name="connsiteX9" fmla="*/ 5448597 w 5552708"/>
              <a:gd name="connsiteY9" fmla="*/ 248483 h 6858000"/>
              <a:gd name="connsiteX10" fmla="*/ 5448458 w 5552708"/>
              <a:gd name="connsiteY10" fmla="*/ 260196 h 6858000"/>
              <a:gd name="connsiteX11" fmla="*/ 5447150 w 5552708"/>
              <a:gd name="connsiteY11" fmla="*/ 263377 h 6858000"/>
              <a:gd name="connsiteX12" fmla="*/ 5459187 w 5552708"/>
              <a:gd name="connsiteY12" fmla="*/ 318691 h 6858000"/>
              <a:gd name="connsiteX13" fmla="*/ 5455708 w 5552708"/>
              <a:gd name="connsiteY13" fmla="*/ 365759 h 6858000"/>
              <a:gd name="connsiteX14" fmla="*/ 5473651 w 5552708"/>
              <a:gd name="connsiteY14" fmla="*/ 492182 h 6858000"/>
              <a:gd name="connsiteX15" fmla="*/ 5481453 w 5552708"/>
              <a:gd name="connsiteY15" fmla="*/ 689666 h 6858000"/>
              <a:gd name="connsiteX16" fmla="*/ 5488233 w 5552708"/>
              <a:gd name="connsiteY16" fmla="*/ 816332 h 6858000"/>
              <a:gd name="connsiteX17" fmla="*/ 5529718 w 5552708"/>
              <a:gd name="connsiteY17" fmla="*/ 891550 h 6858000"/>
              <a:gd name="connsiteX18" fmla="*/ 5536104 w 5552708"/>
              <a:gd name="connsiteY18" fmla="*/ 903318 h 6858000"/>
              <a:gd name="connsiteX19" fmla="*/ 5535257 w 5552708"/>
              <a:gd name="connsiteY19" fmla="*/ 905308 h 6858000"/>
              <a:gd name="connsiteX20" fmla="*/ 5537840 w 5552708"/>
              <a:gd name="connsiteY20" fmla="*/ 920621 h 6858000"/>
              <a:gd name="connsiteX21" fmla="*/ 5541663 w 5552708"/>
              <a:gd name="connsiteY21" fmla="*/ 922876 h 6858000"/>
              <a:gd name="connsiteX22" fmla="*/ 5544456 w 5552708"/>
              <a:gd name="connsiteY22" fmla="*/ 933037 h 6858000"/>
              <a:gd name="connsiteX23" fmla="*/ 5552708 w 5552708"/>
              <a:gd name="connsiteY23" fmla="*/ 952132 h 6858000"/>
              <a:gd name="connsiteX24" fmla="*/ 5551675 w 5552708"/>
              <a:gd name="connsiteY24" fmla="*/ 956570 h 6858000"/>
              <a:gd name="connsiteX25" fmla="*/ 5531341 w 5552708"/>
              <a:gd name="connsiteY25" fmla="*/ 1064863 h 6858000"/>
              <a:gd name="connsiteX26" fmla="*/ 5539998 w 5552708"/>
              <a:gd name="connsiteY26" fmla="*/ 1096340 h 6858000"/>
              <a:gd name="connsiteX27" fmla="*/ 5541075 w 5552708"/>
              <a:gd name="connsiteY27" fmla="*/ 1102915 h 6858000"/>
              <a:gd name="connsiteX28" fmla="*/ 5540822 w 5552708"/>
              <a:gd name="connsiteY28" fmla="*/ 1103143 h 6858000"/>
              <a:gd name="connsiteX29" fmla="*/ 5541413 w 5552708"/>
              <a:gd name="connsiteY29" fmla="*/ 1110274 h 6858000"/>
              <a:gd name="connsiteX30" fmla="*/ 5543038 w 5552708"/>
              <a:gd name="connsiteY30" fmla="*/ 1114901 h 6858000"/>
              <a:gd name="connsiteX31" fmla="*/ 5545128 w 5552708"/>
              <a:gd name="connsiteY31" fmla="*/ 1127652 h 6858000"/>
              <a:gd name="connsiteX32" fmla="*/ 5544028 w 5552708"/>
              <a:gd name="connsiteY32" fmla="*/ 1132698 h 6858000"/>
              <a:gd name="connsiteX33" fmla="*/ 5514811 w 5552708"/>
              <a:gd name="connsiteY33" fmla="*/ 1177140 h 6858000"/>
              <a:gd name="connsiteX34" fmla="*/ 5496402 w 5552708"/>
              <a:gd name="connsiteY34" fmla="*/ 1265293 h 6858000"/>
              <a:gd name="connsiteX35" fmla="*/ 5481620 w 5552708"/>
              <a:gd name="connsiteY35" fmla="*/ 1353039 h 6858000"/>
              <a:gd name="connsiteX36" fmla="*/ 5477938 w 5552708"/>
              <a:gd name="connsiteY36" fmla="*/ 1385038 h 6858000"/>
              <a:gd name="connsiteX37" fmla="*/ 5464009 w 5552708"/>
              <a:gd name="connsiteY37" fmla="*/ 1441067 h 6858000"/>
              <a:gd name="connsiteX38" fmla="*/ 5453063 w 5552708"/>
              <a:gd name="connsiteY38" fmla="*/ 1466104 h 6858000"/>
              <a:gd name="connsiteX39" fmla="*/ 5453368 w 5552708"/>
              <a:gd name="connsiteY39" fmla="*/ 1467310 h 6858000"/>
              <a:gd name="connsiteX40" fmla="*/ 5449849 w 5552708"/>
              <a:gd name="connsiteY40" fmla="*/ 1469198 h 6858000"/>
              <a:gd name="connsiteX41" fmla="*/ 5447717 w 5552708"/>
              <a:gd name="connsiteY41" fmla="*/ 1473816 h 6858000"/>
              <a:gd name="connsiteX42" fmla="*/ 5446906 w 5552708"/>
              <a:gd name="connsiteY42" fmla="*/ 1487106 h 6858000"/>
              <a:gd name="connsiteX43" fmla="*/ 5447429 w 5552708"/>
              <a:gd name="connsiteY43" fmla="*/ 1492218 h 6858000"/>
              <a:gd name="connsiteX44" fmla="*/ 5446434 w 5552708"/>
              <a:gd name="connsiteY44" fmla="*/ 1499455 h 6858000"/>
              <a:gd name="connsiteX45" fmla="*/ 5446146 w 5552708"/>
              <a:gd name="connsiteY45" fmla="*/ 1499600 h 6858000"/>
              <a:gd name="connsiteX46" fmla="*/ 5445728 w 5552708"/>
              <a:gd name="connsiteY46" fmla="*/ 1506449 h 6858000"/>
              <a:gd name="connsiteX47" fmla="*/ 5447013 w 5552708"/>
              <a:gd name="connsiteY47" fmla="*/ 1540420 h 6858000"/>
              <a:gd name="connsiteX48" fmla="*/ 5416036 w 5552708"/>
              <a:gd name="connsiteY48" fmla="*/ 1580834 h 6858000"/>
              <a:gd name="connsiteX49" fmla="*/ 5409252 w 5552708"/>
              <a:gd name="connsiteY49" fmla="*/ 1598373 h 6858000"/>
              <a:gd name="connsiteX50" fmla="*/ 5404223 w 5552708"/>
              <a:gd name="connsiteY50" fmla="*/ 1607549 h 6858000"/>
              <a:gd name="connsiteX51" fmla="*/ 5403003 w 5552708"/>
              <a:gd name="connsiteY51" fmla="*/ 1607994 h 6858000"/>
              <a:gd name="connsiteX52" fmla="*/ 5404366 w 5552708"/>
              <a:gd name="connsiteY52" fmla="*/ 1640580 h 6858000"/>
              <a:gd name="connsiteX53" fmla="*/ 5402429 w 5552708"/>
              <a:gd name="connsiteY53" fmla="*/ 1644617 h 6858000"/>
              <a:gd name="connsiteX54" fmla="*/ 5406027 w 5552708"/>
              <a:gd name="connsiteY54" fmla="*/ 1666228 h 6858000"/>
              <a:gd name="connsiteX55" fmla="*/ 5409538 w 5552708"/>
              <a:gd name="connsiteY55" fmla="*/ 1680703 h 6858000"/>
              <a:gd name="connsiteX56" fmla="*/ 5405582 w 5552708"/>
              <a:gd name="connsiteY56" fmla="*/ 1870222 h 6858000"/>
              <a:gd name="connsiteX57" fmla="*/ 5418948 w 5552708"/>
              <a:gd name="connsiteY57" fmla="*/ 1979530 h 6858000"/>
              <a:gd name="connsiteX58" fmla="*/ 5405060 w 5552708"/>
              <a:gd name="connsiteY58" fmla="*/ 2051964 h 6858000"/>
              <a:gd name="connsiteX59" fmla="*/ 5378701 w 5552708"/>
              <a:gd name="connsiteY59" fmla="*/ 2073120 h 6858000"/>
              <a:gd name="connsiteX60" fmla="*/ 5366006 w 5552708"/>
              <a:gd name="connsiteY60" fmla="*/ 2256053 h 6858000"/>
              <a:gd name="connsiteX61" fmla="*/ 5352501 w 5552708"/>
              <a:gd name="connsiteY61" fmla="*/ 2301374 h 6858000"/>
              <a:gd name="connsiteX62" fmla="*/ 5361572 w 5552708"/>
              <a:gd name="connsiteY62" fmla="*/ 2344135 h 6858000"/>
              <a:gd name="connsiteX63" fmla="*/ 5351776 w 5552708"/>
              <a:gd name="connsiteY63" fmla="*/ 2360013 h 6858000"/>
              <a:gd name="connsiteX64" fmla="*/ 5349856 w 5552708"/>
              <a:gd name="connsiteY64" fmla="*/ 2362723 h 6858000"/>
              <a:gd name="connsiteX65" fmla="*/ 5347182 w 5552708"/>
              <a:gd name="connsiteY65" fmla="*/ 2374239 h 6858000"/>
              <a:gd name="connsiteX66" fmla="*/ 5340172 w 5552708"/>
              <a:gd name="connsiteY66" fmla="*/ 2376629 h 6858000"/>
              <a:gd name="connsiteX67" fmla="*/ 5331662 w 5552708"/>
              <a:gd name="connsiteY67" fmla="*/ 2393351 h 6858000"/>
              <a:gd name="connsiteX68" fmla="*/ 5328482 w 5552708"/>
              <a:gd name="connsiteY68" fmla="*/ 2414790 h 6858000"/>
              <a:gd name="connsiteX69" fmla="*/ 5316501 w 5552708"/>
              <a:gd name="connsiteY69" fmla="*/ 2490864 h 6858000"/>
              <a:gd name="connsiteX70" fmla="*/ 5318378 w 5552708"/>
              <a:gd name="connsiteY70" fmla="*/ 2503797 h 6858000"/>
              <a:gd name="connsiteX71" fmla="*/ 5307008 w 5552708"/>
              <a:gd name="connsiteY71" fmla="*/ 2543608 h 6858000"/>
              <a:gd name="connsiteX72" fmla="*/ 5300817 w 5552708"/>
              <a:gd name="connsiteY72" fmla="*/ 2579627 h 6858000"/>
              <a:gd name="connsiteX73" fmla="*/ 5300491 w 5552708"/>
              <a:gd name="connsiteY73" fmla="*/ 2603469 h 6858000"/>
              <a:gd name="connsiteX74" fmla="*/ 5297327 w 5552708"/>
              <a:gd name="connsiteY74" fmla="*/ 2609298 h 6858000"/>
              <a:gd name="connsiteX75" fmla="*/ 5292648 w 5552708"/>
              <a:gd name="connsiteY75" fmla="*/ 2632709 h 6858000"/>
              <a:gd name="connsiteX76" fmla="*/ 5294499 w 5552708"/>
              <a:gd name="connsiteY76" fmla="*/ 2645215 h 6858000"/>
              <a:gd name="connsiteX77" fmla="*/ 5284921 w 5552708"/>
              <a:gd name="connsiteY77" fmla="*/ 2655995 h 6858000"/>
              <a:gd name="connsiteX78" fmla="*/ 5278681 w 5552708"/>
              <a:gd name="connsiteY78" fmla="*/ 2658097 h 6858000"/>
              <a:gd name="connsiteX79" fmla="*/ 5279052 w 5552708"/>
              <a:gd name="connsiteY79" fmla="*/ 2675265 h 6858000"/>
              <a:gd name="connsiteX80" fmla="*/ 5271485 w 5552708"/>
              <a:gd name="connsiteY80" fmla="*/ 2688260 h 6858000"/>
              <a:gd name="connsiteX81" fmla="*/ 5273609 w 5552708"/>
              <a:gd name="connsiteY81" fmla="*/ 2700785 h 6858000"/>
              <a:gd name="connsiteX82" fmla="*/ 5272098 w 5552708"/>
              <a:gd name="connsiteY82" fmla="*/ 2705655 h 6858000"/>
              <a:gd name="connsiteX83" fmla="*/ 5267605 w 5552708"/>
              <a:gd name="connsiteY83" fmla="*/ 2717660 h 6858000"/>
              <a:gd name="connsiteX84" fmla="*/ 5258449 w 5552708"/>
              <a:gd name="connsiteY84" fmla="*/ 2738177 h 6858000"/>
              <a:gd name="connsiteX85" fmla="*/ 5256679 w 5552708"/>
              <a:gd name="connsiteY85" fmla="*/ 2744727 h 6858000"/>
              <a:gd name="connsiteX86" fmla="*/ 5245116 w 5552708"/>
              <a:gd name="connsiteY86" fmla="*/ 2757932 h 6858000"/>
              <a:gd name="connsiteX87" fmla="*/ 5233122 w 5552708"/>
              <a:gd name="connsiteY87" fmla="*/ 2784915 h 6858000"/>
              <a:gd name="connsiteX88" fmla="*/ 5197792 w 5552708"/>
              <a:gd name="connsiteY88" fmla="*/ 2830475 h 6858000"/>
              <a:gd name="connsiteX89" fmla="*/ 5180199 w 5552708"/>
              <a:gd name="connsiteY89" fmla="*/ 2857691 h 6858000"/>
              <a:gd name="connsiteX90" fmla="*/ 5164940 w 5552708"/>
              <a:gd name="connsiteY90" fmla="*/ 2875644 h 6858000"/>
              <a:gd name="connsiteX91" fmla="*/ 5139323 w 5552708"/>
              <a:gd name="connsiteY91" fmla="*/ 2931296 h 6858000"/>
              <a:gd name="connsiteX92" fmla="*/ 5102390 w 5552708"/>
              <a:gd name="connsiteY92" fmla="*/ 3027705 h 6858000"/>
              <a:gd name="connsiteX93" fmla="*/ 5093321 w 5552708"/>
              <a:gd name="connsiteY93" fmla="*/ 3047244 h 6858000"/>
              <a:gd name="connsiteX94" fmla="*/ 5080729 w 5552708"/>
              <a:gd name="connsiteY94" fmla="*/ 3060118 h 6858000"/>
              <a:gd name="connsiteX95" fmla="*/ 5073626 w 5552708"/>
              <a:gd name="connsiteY95" fmla="*/ 3059690 h 6858000"/>
              <a:gd name="connsiteX96" fmla="*/ 5067867 w 5552708"/>
              <a:gd name="connsiteY96" fmla="*/ 3069806 h 6858000"/>
              <a:gd name="connsiteX97" fmla="*/ 5065335 w 5552708"/>
              <a:gd name="connsiteY97" fmla="*/ 3071678 h 6858000"/>
              <a:gd name="connsiteX98" fmla="*/ 5051806 w 5552708"/>
              <a:gd name="connsiteY98" fmla="*/ 3083233 h 6858000"/>
              <a:gd name="connsiteX99" fmla="*/ 5047824 w 5552708"/>
              <a:gd name="connsiteY99" fmla="*/ 3128247 h 6858000"/>
              <a:gd name="connsiteX100" fmla="*/ 5022444 w 5552708"/>
              <a:gd name="connsiteY100" fmla="*/ 3166893 h 6858000"/>
              <a:gd name="connsiteX101" fmla="*/ 4961916 w 5552708"/>
              <a:gd name="connsiteY101" fmla="*/ 3312149 h 6858000"/>
              <a:gd name="connsiteX102" fmla="*/ 4928070 w 5552708"/>
              <a:gd name="connsiteY102" fmla="*/ 3349450 h 6858000"/>
              <a:gd name="connsiteX103" fmla="*/ 4858652 w 5552708"/>
              <a:gd name="connsiteY103" fmla="*/ 3443841 h 6858000"/>
              <a:gd name="connsiteX104" fmla="*/ 4821392 w 5552708"/>
              <a:gd name="connsiteY104" fmla="*/ 3661714 h 6858000"/>
              <a:gd name="connsiteX105" fmla="*/ 4825147 w 5552708"/>
              <a:gd name="connsiteY105" fmla="*/ 3676668 h 6858000"/>
              <a:gd name="connsiteX106" fmla="*/ 4824341 w 5552708"/>
              <a:gd name="connsiteY106" fmla="*/ 3691352 h 6858000"/>
              <a:gd name="connsiteX107" fmla="*/ 4822735 w 5552708"/>
              <a:gd name="connsiteY107" fmla="*/ 3692500 h 6858000"/>
              <a:gd name="connsiteX108" fmla="*/ 4817318 w 5552708"/>
              <a:gd name="connsiteY108" fmla="*/ 3707640 h 6858000"/>
              <a:gd name="connsiteX109" fmla="*/ 4819146 w 5552708"/>
              <a:gd name="connsiteY109" fmla="*/ 3712253 h 6858000"/>
              <a:gd name="connsiteX110" fmla="*/ 4816373 w 5552708"/>
              <a:gd name="connsiteY110" fmla="*/ 3723048 h 6858000"/>
              <a:gd name="connsiteX111" fmla="*/ 4813460 w 5552708"/>
              <a:gd name="connsiteY111" fmla="*/ 3745409 h 6858000"/>
              <a:gd name="connsiteX112" fmla="*/ 4810527 w 5552708"/>
              <a:gd name="connsiteY112" fmla="*/ 3748566 h 6858000"/>
              <a:gd name="connsiteX113" fmla="*/ 4742720 w 5552708"/>
              <a:gd name="connsiteY113" fmla="*/ 3828954 h 6858000"/>
              <a:gd name="connsiteX114" fmla="*/ 4731784 w 5552708"/>
              <a:gd name="connsiteY114" fmla="*/ 3868871 h 6858000"/>
              <a:gd name="connsiteX115" fmla="*/ 4731481 w 5552708"/>
              <a:gd name="connsiteY115" fmla="*/ 3868898 h 6858000"/>
              <a:gd name="connsiteX116" fmla="*/ 4728490 w 5552708"/>
              <a:gd name="connsiteY116" fmla="*/ 3875525 h 6858000"/>
              <a:gd name="connsiteX117" fmla="*/ 4727500 w 5552708"/>
              <a:gd name="connsiteY117" fmla="*/ 3880683 h 6858000"/>
              <a:gd name="connsiteX118" fmla="*/ 4719663 w 5552708"/>
              <a:gd name="connsiteY118" fmla="*/ 3896892 h 6858000"/>
              <a:gd name="connsiteX119" fmla="*/ 4715899 w 5552708"/>
              <a:gd name="connsiteY119" fmla="*/ 3897345 h 6858000"/>
              <a:gd name="connsiteX120" fmla="*/ 4715832 w 5552708"/>
              <a:gd name="connsiteY120" fmla="*/ 3898632 h 6858000"/>
              <a:gd name="connsiteX121" fmla="*/ 4618476 w 5552708"/>
              <a:gd name="connsiteY121" fmla="*/ 4076334 h 6858000"/>
              <a:gd name="connsiteX122" fmla="*/ 4576303 w 5552708"/>
              <a:gd name="connsiteY122" fmla="*/ 4154580 h 6858000"/>
              <a:gd name="connsiteX123" fmla="*/ 4536795 w 5552708"/>
              <a:gd name="connsiteY123" fmla="*/ 4186216 h 6858000"/>
              <a:gd name="connsiteX124" fmla="*/ 4534335 w 5552708"/>
              <a:gd name="connsiteY124" fmla="*/ 4190678 h 6858000"/>
              <a:gd name="connsiteX125" fmla="*/ 4532585 w 5552708"/>
              <a:gd name="connsiteY125" fmla="*/ 4203860 h 6858000"/>
              <a:gd name="connsiteX126" fmla="*/ 4532745 w 5552708"/>
              <a:gd name="connsiteY126" fmla="*/ 4208983 h 6858000"/>
              <a:gd name="connsiteX127" fmla="*/ 4531239 w 5552708"/>
              <a:gd name="connsiteY127" fmla="*/ 4216126 h 6858000"/>
              <a:gd name="connsiteX128" fmla="*/ 4530941 w 5552708"/>
              <a:gd name="connsiteY128" fmla="*/ 4216251 h 6858000"/>
              <a:gd name="connsiteX129" fmla="*/ 4530039 w 5552708"/>
              <a:gd name="connsiteY129" fmla="*/ 4223045 h 6858000"/>
              <a:gd name="connsiteX130" fmla="*/ 4528920 w 5552708"/>
              <a:gd name="connsiteY130" fmla="*/ 4256957 h 6858000"/>
              <a:gd name="connsiteX131" fmla="*/ 4495092 w 5552708"/>
              <a:gd name="connsiteY131" fmla="*/ 4295227 h 6858000"/>
              <a:gd name="connsiteX132" fmla="*/ 4487069 w 5552708"/>
              <a:gd name="connsiteY132" fmla="*/ 4312260 h 6858000"/>
              <a:gd name="connsiteX133" fmla="*/ 4481391 w 5552708"/>
              <a:gd name="connsiteY133" fmla="*/ 4321074 h 6858000"/>
              <a:gd name="connsiteX134" fmla="*/ 4480140 w 5552708"/>
              <a:gd name="connsiteY134" fmla="*/ 4321443 h 6858000"/>
              <a:gd name="connsiteX135" fmla="*/ 4479199 w 5552708"/>
              <a:gd name="connsiteY135" fmla="*/ 4353976 h 6858000"/>
              <a:gd name="connsiteX136" fmla="*/ 4476976 w 5552708"/>
              <a:gd name="connsiteY136" fmla="*/ 4357874 h 6858000"/>
              <a:gd name="connsiteX137" fmla="*/ 4479044 w 5552708"/>
              <a:gd name="connsiteY137" fmla="*/ 4379621 h 6858000"/>
              <a:gd name="connsiteX138" fmla="*/ 4478683 w 5552708"/>
              <a:gd name="connsiteY138" fmla="*/ 4390568 h 6858000"/>
              <a:gd name="connsiteX139" fmla="*/ 4481532 w 5552708"/>
              <a:gd name="connsiteY139" fmla="*/ 4394254 h 6858000"/>
              <a:gd name="connsiteX140" fmla="*/ 4479499 w 5552708"/>
              <a:gd name="connsiteY140" fmla="*/ 4410114 h 6858000"/>
              <a:gd name="connsiteX141" fmla="*/ 4478153 w 5552708"/>
              <a:gd name="connsiteY141" fmla="*/ 4411710 h 6858000"/>
              <a:gd name="connsiteX142" fmla="*/ 4480616 w 5552708"/>
              <a:gd name="connsiteY142" fmla="*/ 4425622 h 6858000"/>
              <a:gd name="connsiteX143" fmla="*/ 4487688 w 5552708"/>
              <a:gd name="connsiteY143" fmla="*/ 4438292 h 6858000"/>
              <a:gd name="connsiteX144" fmla="*/ 4454727 w 5552708"/>
              <a:gd name="connsiteY144" fmla="*/ 4569970 h 6858000"/>
              <a:gd name="connsiteX145" fmla="*/ 4469804 w 5552708"/>
              <a:gd name="connsiteY145" fmla="*/ 4692415 h 6858000"/>
              <a:gd name="connsiteX146" fmla="*/ 4450795 w 5552708"/>
              <a:gd name="connsiteY146" fmla="*/ 4763659 h 6858000"/>
              <a:gd name="connsiteX147" fmla="*/ 4422945 w 5552708"/>
              <a:gd name="connsiteY147" fmla="*/ 4783049 h 6858000"/>
              <a:gd name="connsiteX148" fmla="*/ 4397314 w 5552708"/>
              <a:gd name="connsiteY148" fmla="*/ 4964397 h 6858000"/>
              <a:gd name="connsiteX149" fmla="*/ 4380606 w 5552708"/>
              <a:gd name="connsiteY149" fmla="*/ 5008665 h 6858000"/>
              <a:gd name="connsiteX150" fmla="*/ 4386649 w 5552708"/>
              <a:gd name="connsiteY150" fmla="*/ 5051823 h 6858000"/>
              <a:gd name="connsiteX151" fmla="*/ 4375733 w 5552708"/>
              <a:gd name="connsiteY151" fmla="*/ 5067011 h 6858000"/>
              <a:gd name="connsiteX152" fmla="*/ 4373624 w 5552708"/>
              <a:gd name="connsiteY152" fmla="*/ 5069584 h 6858000"/>
              <a:gd name="connsiteX153" fmla="*/ 4370134 w 5552708"/>
              <a:gd name="connsiteY153" fmla="*/ 5080883 h 6858000"/>
              <a:gd name="connsiteX154" fmla="*/ 4362957 w 5552708"/>
              <a:gd name="connsiteY154" fmla="*/ 5082819 h 6858000"/>
              <a:gd name="connsiteX155" fmla="*/ 4333195 w 5552708"/>
              <a:gd name="connsiteY155" fmla="*/ 5221840 h 6858000"/>
              <a:gd name="connsiteX156" fmla="*/ 4320037 w 5552708"/>
              <a:gd name="connsiteY156" fmla="*/ 5281999 h 6858000"/>
              <a:gd name="connsiteX157" fmla="*/ 4308816 w 5552708"/>
              <a:gd name="connsiteY157" fmla="*/ 5303704 h 6858000"/>
              <a:gd name="connsiteX158" fmla="*/ 4272244 w 5552708"/>
              <a:gd name="connsiteY158" fmla="*/ 5388756 h 6858000"/>
              <a:gd name="connsiteX159" fmla="*/ 4246915 w 5552708"/>
              <a:gd name="connsiteY159" fmla="*/ 5462809 h 6858000"/>
              <a:gd name="connsiteX160" fmla="*/ 4255030 w 5552708"/>
              <a:gd name="connsiteY160" fmla="*/ 5521632 h 6858000"/>
              <a:gd name="connsiteX161" fmla="*/ 4249277 w 5552708"/>
              <a:gd name="connsiteY161" fmla="*/ 5525636 h 6858000"/>
              <a:gd name="connsiteX162" fmla="*/ 4241924 w 5552708"/>
              <a:gd name="connsiteY162" fmla="*/ 5563850 h 6858000"/>
              <a:gd name="connsiteX163" fmla="*/ 4248240 w 5552708"/>
              <a:gd name="connsiteY163" fmla="*/ 5703386 h 6858000"/>
              <a:gd name="connsiteX164" fmla="*/ 4232982 w 5552708"/>
              <a:gd name="connsiteY164" fmla="*/ 5777907 h 6858000"/>
              <a:gd name="connsiteX165" fmla="*/ 4222394 w 5552708"/>
              <a:gd name="connsiteY165" fmla="*/ 5803443 h 6858000"/>
              <a:gd name="connsiteX166" fmla="*/ 4204974 w 5552708"/>
              <a:gd name="connsiteY166" fmla="*/ 5846279 h 6858000"/>
              <a:gd name="connsiteX167" fmla="*/ 4179217 w 5552708"/>
              <a:gd name="connsiteY167" fmla="*/ 5876046 h 6858000"/>
              <a:gd name="connsiteX168" fmla="*/ 4169698 w 5552708"/>
              <a:gd name="connsiteY168" fmla="*/ 5912761 h 6858000"/>
              <a:gd name="connsiteX169" fmla="*/ 4183963 w 5552708"/>
              <a:gd name="connsiteY169" fmla="*/ 5924201 h 6858000"/>
              <a:gd name="connsiteX170" fmla="*/ 4143073 w 5552708"/>
              <a:gd name="connsiteY170" fmla="*/ 6020347 h 6858000"/>
              <a:gd name="connsiteX171" fmla="*/ 4132699 w 5552708"/>
              <a:gd name="connsiteY171" fmla="*/ 6054447 h 6858000"/>
              <a:gd name="connsiteX172" fmla="*/ 4099744 w 5552708"/>
              <a:gd name="connsiteY172" fmla="*/ 6146773 h 6858000"/>
              <a:gd name="connsiteX173" fmla="*/ 4063216 w 5552708"/>
              <a:gd name="connsiteY173" fmla="*/ 6238624 h 6858000"/>
              <a:gd name="connsiteX174" fmla="*/ 4021696 w 5552708"/>
              <a:gd name="connsiteY174" fmla="*/ 6289517 h 6858000"/>
              <a:gd name="connsiteX175" fmla="*/ 3993817 w 5552708"/>
              <a:gd name="connsiteY175" fmla="*/ 6365399 h 6858000"/>
              <a:gd name="connsiteX176" fmla="*/ 3986236 w 5552708"/>
              <a:gd name="connsiteY176" fmla="*/ 6377584 h 6858000"/>
              <a:gd name="connsiteX177" fmla="*/ 3911599 w 5552708"/>
              <a:gd name="connsiteY177" fmla="*/ 6509659 h 6858000"/>
              <a:gd name="connsiteX178" fmla="*/ 3858869 w 5552708"/>
              <a:gd name="connsiteY178" fmla="*/ 6582751 h 6858000"/>
              <a:gd name="connsiteX179" fmla="*/ 3770950 w 5552708"/>
              <a:gd name="connsiteY179" fmla="*/ 6757987 h 6858000"/>
              <a:gd name="connsiteX180" fmla="*/ 3749766 w 5552708"/>
              <a:gd name="connsiteY180" fmla="*/ 6858000 h 6858000"/>
              <a:gd name="connsiteX181" fmla="*/ 12348 w 5552708"/>
              <a:gd name="connsiteY181" fmla="*/ 6858000 h 6858000"/>
              <a:gd name="connsiteX182" fmla="*/ 0 w 5552708"/>
              <a:gd name="connsiteY182" fmla="*/ 67256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552708" h="6858000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293E-8563-4CD2-A241-06A03B6C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896469"/>
            <a:ext cx="3820630" cy="3005643"/>
          </a:xfrm>
        </p:spPr>
        <p:txBody>
          <a:bodyPr anchor="t"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Вопрос-ответ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83119-7FB1-46CE-B475-84EA7B9D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96469"/>
            <a:ext cx="4957667" cy="5319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Беседа с профессионалом в формате «Вопрос-ответ».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Пример:</a:t>
            </a:r>
          </a:p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можно устроиться к вам на работу?</a:t>
            </a:r>
          </a:p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Каковы возможности карьерного роста?</a:t>
            </a:r>
          </a:p>
          <a:p>
            <a:pPr marL="0" indent="0">
              <a:buNone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1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C040C-C67B-45C1-AE5C-E9E06B8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Экскурсии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4DA6D-871B-4E53-84D3-830DE02A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рамках данного направления планируем проводить экскурсии по организациям, производствам и т.д., чтобы участники смогли своими глазами увидеть деятельность профессионалов и возможно пообщаться с ними.</a:t>
            </a:r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44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557</Words>
  <Application>Microsoft Office PowerPoint</Application>
  <PresentationFormat>Широкоэкранный</PresentationFormat>
  <Paragraphs>106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Open Sans</vt:lpstr>
      <vt:lpstr>Times New Roman</vt:lpstr>
      <vt:lpstr>Тема Office</vt:lpstr>
      <vt:lpstr>«Пазл будущего»</vt:lpstr>
      <vt:lpstr>Команда проекта</vt:lpstr>
      <vt:lpstr>Цель и задачи</vt:lpstr>
      <vt:lpstr>Направления нашей работы</vt:lpstr>
      <vt:lpstr>Разговор на равных</vt:lpstr>
      <vt:lpstr>Беседа с профессионалом</vt:lpstr>
      <vt:lpstr>Мастер-классы</vt:lpstr>
      <vt:lpstr>Вопрос-ответ</vt:lpstr>
      <vt:lpstr>Экскурсии</vt:lpstr>
      <vt:lpstr>Интервью с профессионалом </vt:lpstr>
      <vt:lpstr>Квиз «Филолог»</vt:lpstr>
      <vt:lpstr>Специфика профессии </vt:lpstr>
      <vt:lpstr>Плюсы и минусы</vt:lpstr>
      <vt:lpstr>Место работы</vt:lpstr>
      <vt:lpstr>Квиз IT профессии </vt:lpstr>
      <vt:lpstr>Что такое информационные технологии</vt:lpstr>
      <vt:lpstr>Кто такие IT-специалисты?  Найди нужное. </vt:lpstr>
      <vt:lpstr>Какие качества должны быть у ИТ-специалиста  </vt:lpstr>
      <vt:lpstr>Презентация PowerPoint</vt:lpstr>
      <vt:lpstr>Список интересных ИТ-профессий   </vt:lpstr>
      <vt:lpstr>Формат проведения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«Пазл будущего»</dc:title>
  <dc:creator>Глеб Колчин</dc:creator>
  <cp:lastModifiedBy>Корешкова Ангелина Павловна</cp:lastModifiedBy>
  <cp:revision>23</cp:revision>
  <dcterms:created xsi:type="dcterms:W3CDTF">2022-03-29T12:39:32Z</dcterms:created>
  <dcterms:modified xsi:type="dcterms:W3CDTF">2022-04-01T08:53:13Z</dcterms:modified>
</cp:coreProperties>
</file>