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8" r:id="rId3"/>
    <p:sldId id="257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30" d="100"/>
          <a:sy n="130" d="100"/>
        </p:scale>
        <p:origin x="135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1E46-56DA-43AA-8312-AE023AD711D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4630-35E1-48DC-BC9F-A0F17648C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846B-3150-4E09-950E-F6194AB8FD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58F7C74-A613-4F55-9414-E56BCD945348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C7A5E6-5160-4ACC-8BF6-1033A84D07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58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Быть добру\Desktop\1сейчас надо\сыауацуацуацпа.png">
            <a:extLst>
              <a:ext uri="{FF2B5EF4-FFF2-40B4-BE49-F238E27FC236}">
                <a16:creationId xmlns:a16="http://schemas.microsoft.com/office/drawing/2014/main" id="{243EBC6B-3EB7-40D0-ADE5-854F07A58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 bwMode="auto">
          <a:xfrm>
            <a:off x="2898947" y="833315"/>
            <a:ext cx="5779066" cy="49808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71F822-494B-4B2E-92E3-85D0BC2C1209}"/>
              </a:ext>
            </a:extLst>
          </p:cNvPr>
          <p:cNvSpPr/>
          <p:nvPr/>
        </p:nvSpPr>
        <p:spPr>
          <a:xfrm>
            <a:off x="2131215" y="5127642"/>
            <a:ext cx="820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Проект « Вешалка Добра»</a:t>
            </a:r>
          </a:p>
        </p:txBody>
      </p:sp>
    </p:spTree>
    <p:extLst>
      <p:ext uri="{BB962C8B-B14F-4D97-AF65-F5344CB8AC3E}">
        <p14:creationId xmlns:p14="http://schemas.microsoft.com/office/powerpoint/2010/main" val="36938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13045" y="2752918"/>
            <a:ext cx="7258167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Уже третий год Благотворительный фонд «Быть добру» реализуют социальный проект «Вешалка добра».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Проект направлен на оказание помощи малоимущим, многодетным семьям, людям, попавшим в тяжёлую жизненную ситуацию.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Проект «Вешалка добра» - центр приема, сортировки и выдачи товаров первой необходимости. </a:t>
            </a:r>
          </a:p>
        </p:txBody>
      </p:sp>
      <p:pic>
        <p:nvPicPr>
          <p:cNvPr id="3075" name="Picture 3" descr="C:\Users\Быть добру\Desktop\1сейчас надо\20220820_100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6"/>
          <a:stretch/>
        </p:blipFill>
        <p:spPr bwMode="auto">
          <a:xfrm>
            <a:off x="2243902" y="964134"/>
            <a:ext cx="2399265" cy="1544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ыть добру\Desktop\1сейчас надо\20220820_155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40" y="926536"/>
            <a:ext cx="1956091" cy="1577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ыть добру\Desktop\1сейчас надо\20211116_16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79" y="4928271"/>
            <a:ext cx="2808313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Быть добру\Desktop\1сейчас надо\20211116_162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67" y="4928271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Быть добру\Desktop\1сейчас надо\20211116_1642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r="7394"/>
          <a:stretch/>
        </p:blipFill>
        <p:spPr bwMode="auto">
          <a:xfrm>
            <a:off x="9606136" y="2139712"/>
            <a:ext cx="2140484" cy="22836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Быть добру\Desktop\1сейчас надо\20211116_1645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60" y="964134"/>
            <a:ext cx="2059975" cy="1544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Быть добру\Desktop\1сейчас надо\20220122_1632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43" y="4928271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ыть добру\Desktop\1сейчас надо\сыауацуацуацп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/>
          <a:stretch/>
        </p:blipFill>
        <p:spPr bwMode="auto">
          <a:xfrm>
            <a:off x="58540" y="2369489"/>
            <a:ext cx="2061206" cy="1831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2197A2-FD50-480C-B5C1-734162B1BC7D}"/>
              </a:ext>
            </a:extLst>
          </p:cNvPr>
          <p:cNvSpPr/>
          <p:nvPr/>
        </p:nvSpPr>
        <p:spPr>
          <a:xfrm>
            <a:off x="2248220" y="5537677"/>
            <a:ext cx="7802803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Также, в настоящее время, в связи со специальной военной операцией на Украине, в рамках проекта оказывается помощь вынужденным переселенцам из ДНР и ЛНР, проживающим на территории РСО - Алания, жителям ДНР И ЛНР, военным на передовой и госпиталям.</a:t>
            </a:r>
          </a:p>
        </p:txBody>
      </p:sp>
      <p:pic>
        <p:nvPicPr>
          <p:cNvPr id="6" name="Picture 12" descr="C:\Users\Быть добру\Desktop\1сейчас надо\20220723_101423.jpg">
            <a:extLst>
              <a:ext uri="{FF2B5EF4-FFF2-40B4-BE49-F238E27FC236}">
                <a16:creationId xmlns:a16="http://schemas.microsoft.com/office/drawing/2014/main" id="{8C76007E-E565-4879-A9B6-4DB70FF4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" y="2037403"/>
            <a:ext cx="2880320" cy="1622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Быть добру\Desktop\1сейчас надо\20220723_111713.jpg">
            <a:extLst>
              <a:ext uri="{FF2B5EF4-FFF2-40B4-BE49-F238E27FC236}">
                <a16:creationId xmlns:a16="http://schemas.microsoft.com/office/drawing/2014/main" id="{2EC0BE3A-20D9-4AE5-AB6F-BFD6B55F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3777403"/>
            <a:ext cx="2916324" cy="1642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Быть добру\Desktop\1сейчас надо\20220813_101605.jpg">
            <a:extLst>
              <a:ext uri="{FF2B5EF4-FFF2-40B4-BE49-F238E27FC236}">
                <a16:creationId xmlns:a16="http://schemas.microsoft.com/office/drawing/2014/main" id="{D4405844-92CD-42A4-AF69-8E836124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5" y="3802865"/>
            <a:ext cx="2926391" cy="16479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ыть добру\Desktop\1сейчас надо\Screenshot_20221003-221252_Video Player.jpg">
            <a:extLst>
              <a:ext uri="{FF2B5EF4-FFF2-40B4-BE49-F238E27FC236}">
                <a16:creationId xmlns:a16="http://schemas.microsoft.com/office/drawing/2014/main" id="{0779E0A5-909A-4872-A702-1EF1BD286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6581" r="11398" b="-1"/>
          <a:stretch/>
        </p:blipFill>
        <p:spPr bwMode="auto">
          <a:xfrm>
            <a:off x="3185304" y="655241"/>
            <a:ext cx="2470457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Быть добру\Desktop\1сейчас надо\Screenshot_20221003-221309_Video Player.jpg">
            <a:extLst>
              <a:ext uri="{FF2B5EF4-FFF2-40B4-BE49-F238E27FC236}">
                <a16:creationId xmlns:a16="http://schemas.microsoft.com/office/drawing/2014/main" id="{51D6DB27-DA36-4121-A4E8-1F2A1448A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1212"/>
          <a:stretch/>
        </p:blipFill>
        <p:spPr bwMode="auto">
          <a:xfrm>
            <a:off x="6149622" y="655241"/>
            <a:ext cx="2304256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Быть добру\Desktop\1сейчас надо\20220813_110157.jpg">
            <a:extLst>
              <a:ext uri="{FF2B5EF4-FFF2-40B4-BE49-F238E27FC236}">
                <a16:creationId xmlns:a16="http://schemas.microsoft.com/office/drawing/2014/main" id="{76EC9336-B6DD-479B-B608-745B0704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81" y="2061661"/>
            <a:ext cx="2803786" cy="157894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Исходники 2022 год\вешалка\вешалка добра\20211116_152808 (3).jpg">
            <a:extLst>
              <a:ext uri="{FF2B5EF4-FFF2-40B4-BE49-F238E27FC236}">
                <a16:creationId xmlns:a16="http://schemas.microsoft.com/office/drawing/2014/main" id="{8FB208EE-764E-474A-9A9B-E31645D22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0"/>
          <a:stretch/>
        </p:blipFill>
        <p:spPr bwMode="auto">
          <a:xfrm>
            <a:off x="4420533" y="2378862"/>
            <a:ext cx="2724461" cy="10337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3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Быть добру\Desktop\1сейчас надо\Screenshot_20220922-151348_Video Pla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/>
          <a:stretch/>
        </p:blipFill>
        <p:spPr bwMode="auto">
          <a:xfrm>
            <a:off x="8036027" y="1052733"/>
            <a:ext cx="3616940" cy="20598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Быть добру\Desktop\1сейчас надо\photo_2022-10-03_23-45-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r="22886"/>
          <a:stretch/>
        </p:blipFill>
        <p:spPr bwMode="auto">
          <a:xfrm>
            <a:off x="442946" y="3562814"/>
            <a:ext cx="2430525" cy="16794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Быть добру\Desktop\1сейчас надо\photo_2022-10-03_23-48-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/>
          <a:stretch/>
        </p:blipFill>
        <p:spPr bwMode="auto">
          <a:xfrm>
            <a:off x="3021083" y="3525298"/>
            <a:ext cx="2813217" cy="17170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9032" y="5283736"/>
            <a:ext cx="9733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рамках акции «Посылка солдату»  осуществляется отправка гуманитарной помощи в зону спецоперации.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Это предметы первой необходимости, продукты, одежда, медикаменты, бытовая химия.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02D37-A489-4AF7-BDF3-B235516A1B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2" b="-8095"/>
          <a:stretch/>
        </p:blipFill>
        <p:spPr>
          <a:xfrm>
            <a:off x="5981913" y="3536376"/>
            <a:ext cx="2813217" cy="18747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863BC6-BA0B-48F4-BF4E-95A472869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8903182" y="3536376"/>
            <a:ext cx="2731118" cy="1694845"/>
          </a:xfrm>
          <a:prstGeom prst="rect">
            <a:avLst/>
          </a:prstGeom>
        </p:spPr>
      </p:pic>
      <p:pic>
        <p:nvPicPr>
          <p:cNvPr id="22" name="Picture 3" descr="C:\Users\Быть добру\Desktop\1сейчас надо\20220617_205458.jpg">
            <a:extLst>
              <a:ext uri="{FF2B5EF4-FFF2-40B4-BE49-F238E27FC236}">
                <a16:creationId xmlns:a16="http://schemas.microsoft.com/office/drawing/2014/main" id="{AF21A17C-31F2-4246-8321-BCF9B0CE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1" y="1064198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Быть добру\Desktop\1сейчас надо\20220401_153924.jpg">
            <a:extLst>
              <a:ext uri="{FF2B5EF4-FFF2-40B4-BE49-F238E27FC236}">
                <a16:creationId xmlns:a16="http://schemas.microsoft.com/office/drawing/2014/main" id="{76E6E2BE-7419-403E-99C6-014ABCF6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9" y="1064198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0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60B7F7-4A3C-4BB1-9C91-3BA4DB1DF374}"/>
              </a:ext>
            </a:extLst>
          </p:cNvPr>
          <p:cNvSpPr/>
          <p:nvPr/>
        </p:nvSpPr>
        <p:spPr>
          <a:xfrm>
            <a:off x="1229032" y="5283736"/>
            <a:ext cx="973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8" name="Picture 4" descr="C:\Users\Быть добру\Desktop\1сейчас надо\сыауацуацуацпа.png">
            <a:extLst>
              <a:ext uri="{FF2B5EF4-FFF2-40B4-BE49-F238E27FC236}">
                <a16:creationId xmlns:a16="http://schemas.microsoft.com/office/drawing/2014/main" id="{92206900-B364-46E6-96E2-0CC70E35B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/>
          <a:stretch/>
        </p:blipFill>
        <p:spPr bwMode="auto">
          <a:xfrm>
            <a:off x="3628992" y="1195387"/>
            <a:ext cx="4032795" cy="3475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ыть добру\Desktop\1сейчас надо\png_20220215_145935_0000.png">
            <a:extLst>
              <a:ext uri="{FF2B5EF4-FFF2-40B4-BE49-F238E27FC236}">
                <a16:creationId xmlns:a16="http://schemas.microsoft.com/office/drawing/2014/main" id="{7AF36BD6-1DC8-420D-8B5F-3AE4DA50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06" y="4435486"/>
            <a:ext cx="2275030" cy="22750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виденд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20</TotalTime>
  <Words>136</Words>
  <Application>Microsoft Office PowerPoint</Application>
  <PresentationFormat>Широкоэкранный</PresentationFormat>
  <Paragraphs>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 Black</vt:lpstr>
      <vt:lpstr>Calibri</vt:lpstr>
      <vt:lpstr>Corbel</vt:lpstr>
      <vt:lpstr>Gill Sans MT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 Агаева</dc:creator>
  <cp:lastModifiedBy>Лиана Агаева</cp:lastModifiedBy>
  <cp:revision>3</cp:revision>
  <dcterms:created xsi:type="dcterms:W3CDTF">2023-05-29T18:11:54Z</dcterms:created>
  <dcterms:modified xsi:type="dcterms:W3CDTF">2023-05-29T18:32:33Z</dcterms:modified>
</cp:coreProperties>
</file>