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E637-7D63-4BA3-88F7-F498CAA8DC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690A-5220-4448-9C64-E2191CA4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8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E637-7D63-4BA3-88F7-F498CAA8DC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690A-5220-4448-9C64-E2191CA4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2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E637-7D63-4BA3-88F7-F498CAA8DC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690A-5220-4448-9C64-E2191CA4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8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E637-7D63-4BA3-88F7-F498CAA8DC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690A-5220-4448-9C64-E2191CA4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3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E637-7D63-4BA3-88F7-F498CAA8DC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690A-5220-4448-9C64-E2191CA4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5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E637-7D63-4BA3-88F7-F498CAA8DC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690A-5220-4448-9C64-E2191CA4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2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E637-7D63-4BA3-88F7-F498CAA8DC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690A-5220-4448-9C64-E2191CA4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E637-7D63-4BA3-88F7-F498CAA8DC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690A-5220-4448-9C64-E2191CA4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7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E637-7D63-4BA3-88F7-F498CAA8DC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690A-5220-4448-9C64-E2191CA4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4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E637-7D63-4BA3-88F7-F498CAA8DC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690A-5220-4448-9C64-E2191CA4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6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E637-7D63-4BA3-88F7-F498CAA8DC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690A-5220-4448-9C64-E2191CA4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2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3000">
              <a:schemeClr val="bg1"/>
            </a:gs>
            <a:gs pos="75000">
              <a:schemeClr val="accent1">
                <a:lumMod val="40000"/>
                <a:lumOff val="60000"/>
              </a:schemeClr>
            </a:gs>
            <a:gs pos="97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FE637-7D63-4BA3-88F7-F498CAA8DC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690A-5220-4448-9C64-E2191CA4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molpravazov" TargetMode="External"/><Relationship Id="rId2" Type="http://schemas.openxmlformats.org/officeDocument/2006/relationships/hyperlink" Target="https://vk.com/molpravazov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50" y="2345635"/>
            <a:ext cx="5145502" cy="51369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8323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Молодежная Администрация города Азова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8323" y="2568368"/>
            <a:ext cx="9144000" cy="1655762"/>
          </a:xfrm>
        </p:spPr>
        <p:txBody>
          <a:bodyPr/>
          <a:lstStyle/>
          <a:p>
            <a:r>
              <a:rPr lang="ru-RU" dirty="0" smtClean="0"/>
              <a:t>Консультативно-совещательный орган при Администрации города, занимающийся организацией молодежных мероприятий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73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38261" cy="4351338"/>
          </a:xfrm>
        </p:spPr>
        <p:txBody>
          <a:bodyPr/>
          <a:lstStyle/>
          <a:p>
            <a:r>
              <a:rPr lang="ru-RU" dirty="0" smtClean="0"/>
              <a:t>Постоянное ведение аккаунтов и освещение деятельности в социальных сетях Вконтакте и </a:t>
            </a:r>
            <a:r>
              <a:rPr lang="ru-RU" dirty="0" err="1" smtClean="0"/>
              <a:t>Телеграм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https://vk.com/molpravazov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https://t.me/molpravazov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Проведение образовательных мастер-классов по теме социальных медиа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61651" y="280836"/>
            <a:ext cx="5517933" cy="3978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651" y="2895351"/>
            <a:ext cx="2882987" cy="3279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8361" y="3088296"/>
            <a:ext cx="2995264" cy="308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38261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Активное сотрудничество с:</a:t>
            </a:r>
          </a:p>
          <a:p>
            <a:r>
              <a:rPr lang="ru-RU" dirty="0" smtClean="0"/>
              <a:t>Центр добровольчества </a:t>
            </a:r>
            <a:r>
              <a:rPr lang="ru-RU" dirty="0" err="1" smtClean="0"/>
              <a:t>г.Азов</a:t>
            </a:r>
            <a:endParaRPr lang="ru-RU" dirty="0" smtClean="0"/>
          </a:p>
          <a:p>
            <a:r>
              <a:rPr lang="ru-RU" dirty="0" smtClean="0"/>
              <a:t>РДДМ «Движение первых»</a:t>
            </a:r>
          </a:p>
          <a:p>
            <a:r>
              <a:rPr lang="ru-RU" dirty="0" smtClean="0"/>
              <a:t>Молодежное правительство Ростовской области</a:t>
            </a:r>
          </a:p>
          <a:p>
            <a:r>
              <a:rPr lang="ru-RU" dirty="0" smtClean="0"/>
              <a:t>Эка-Азов</a:t>
            </a:r>
          </a:p>
          <a:p>
            <a:r>
              <a:rPr lang="ru-RU" dirty="0" smtClean="0"/>
              <a:t>ШДВШ «Диалог»</a:t>
            </a:r>
          </a:p>
          <a:p>
            <a:r>
              <a:rPr lang="ru-RU" dirty="0" smtClean="0"/>
              <a:t>Волонтеры победы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6793"/>
            <a:ext cx="5181600" cy="3449002"/>
          </a:xfrm>
        </p:spPr>
      </p:pic>
    </p:spTree>
    <p:extLst>
      <p:ext uri="{BB962C8B-B14F-4D97-AF65-F5344CB8AC3E}">
        <p14:creationId xmlns:p14="http://schemas.microsoft.com/office/powerpoint/2010/main" val="331806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Культурно-досуговое</a:t>
            </a:r>
          </a:p>
          <a:p>
            <a:r>
              <a:rPr lang="ru-RU" dirty="0" smtClean="0"/>
              <a:t>Образовательное</a:t>
            </a:r>
          </a:p>
          <a:p>
            <a:r>
              <a:rPr lang="ru-RU" dirty="0" smtClean="0"/>
              <a:t>Спортивное</a:t>
            </a:r>
          </a:p>
          <a:p>
            <a:r>
              <a:rPr lang="ru-RU" dirty="0" smtClean="0"/>
              <a:t>Патриотическое</a:t>
            </a:r>
          </a:p>
          <a:p>
            <a:r>
              <a:rPr lang="ru-RU" dirty="0" smtClean="0"/>
              <a:t>Медиа</a:t>
            </a:r>
          </a:p>
          <a:p>
            <a:r>
              <a:rPr lang="ru-RU" dirty="0" smtClean="0"/>
              <a:t>Помощь в </a:t>
            </a:r>
            <a:r>
              <a:rPr lang="ru-RU" dirty="0" err="1" smtClean="0"/>
              <a:t>соорганизации</a:t>
            </a:r>
            <a:r>
              <a:rPr lang="ru-RU" dirty="0" smtClean="0"/>
              <a:t> другим добровольческим организациям города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51878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Культурно-досуговое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Проект «Литературный клуб»</a:t>
            </a:r>
          </a:p>
          <a:p>
            <a:r>
              <a:rPr lang="ru-RU" dirty="0" smtClean="0"/>
              <a:t>Масштабная мафия</a:t>
            </a:r>
          </a:p>
          <a:p>
            <a:r>
              <a:rPr lang="ru-RU" dirty="0" smtClean="0"/>
              <a:t>Интеллектуальные игры «Своя игра», «Крестики-нолики», «Морской бой»</a:t>
            </a:r>
          </a:p>
          <a:p>
            <a:r>
              <a:rPr lang="ru-RU" dirty="0" smtClean="0"/>
              <a:t>Музыкальный вечер</a:t>
            </a:r>
          </a:p>
          <a:p>
            <a:r>
              <a:rPr lang="ru-RU" dirty="0" smtClean="0"/>
              <a:t>Праздники ко Дню детей, ко Дню молодежи и другим датам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769"/>
            <a:ext cx="5181600" cy="3453050"/>
          </a:xfrm>
        </p:spPr>
      </p:pic>
    </p:spTree>
    <p:extLst>
      <p:ext uri="{BB962C8B-B14F-4D97-AF65-F5344CB8AC3E}">
        <p14:creationId xmlns:p14="http://schemas.microsoft.com/office/powerpoint/2010/main" val="194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Культурно-досуговое направление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3757"/>
            <a:ext cx="5181600" cy="345507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6397"/>
            <a:ext cx="5181600" cy="3449794"/>
          </a:xfrm>
        </p:spPr>
      </p:pic>
    </p:spTree>
    <p:extLst>
      <p:ext uri="{BB962C8B-B14F-4D97-AF65-F5344CB8AC3E}">
        <p14:creationId xmlns:p14="http://schemas.microsoft.com/office/powerpoint/2010/main" val="183055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Образовательное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Проект «Молодежный лекторий» летом 2023 года</a:t>
            </a:r>
          </a:p>
          <a:p>
            <a:r>
              <a:rPr lang="ru-RU" dirty="0" smtClean="0"/>
              <a:t>Интеллектуальные </a:t>
            </a:r>
            <a:r>
              <a:rPr lang="ru-RU" dirty="0" err="1" smtClean="0"/>
              <a:t>квизы</a:t>
            </a:r>
            <a:endParaRPr lang="ru-RU" dirty="0" smtClean="0"/>
          </a:p>
          <a:p>
            <a:r>
              <a:rPr lang="ru-RU" dirty="0" smtClean="0"/>
              <a:t>Онлайн-викторины</a:t>
            </a:r>
          </a:p>
          <a:p>
            <a:r>
              <a:rPr lang="ru-RU" dirty="0" smtClean="0"/>
              <a:t>Тренинги</a:t>
            </a:r>
          </a:p>
          <a:p>
            <a:r>
              <a:rPr lang="ru-RU" dirty="0" smtClean="0"/>
              <a:t>Проект «</a:t>
            </a:r>
            <a:r>
              <a:rPr lang="ru-RU" dirty="0" err="1" smtClean="0"/>
              <a:t>Дебаты_докажи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6793"/>
            <a:ext cx="5181600" cy="3449002"/>
          </a:xfrm>
        </p:spPr>
      </p:pic>
    </p:spTree>
    <p:extLst>
      <p:ext uri="{BB962C8B-B14F-4D97-AF65-F5344CB8AC3E}">
        <p14:creationId xmlns:p14="http://schemas.microsoft.com/office/powerpoint/2010/main" val="87713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Дебаты «Докажи»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Запуск проекта – 1 апреля 2023 года</a:t>
            </a:r>
          </a:p>
          <a:p>
            <a:r>
              <a:rPr lang="ru-RU" dirty="0" smtClean="0"/>
              <a:t>Было организовано уже 4 мероприятия с дебатами, в том числе приуроченные ко Дню России, ко Дню Учителя</a:t>
            </a:r>
          </a:p>
          <a:p>
            <a:r>
              <a:rPr lang="ru-RU" dirty="0" smtClean="0"/>
              <a:t>Выигран грант на сумму 93084 рубля в конкурсе «</a:t>
            </a:r>
            <a:r>
              <a:rPr lang="ru-RU" dirty="0" err="1" smtClean="0"/>
              <a:t>Росмолодежь.Микрогранты</a:t>
            </a:r>
            <a:r>
              <a:rPr lang="ru-RU" dirty="0" smtClean="0"/>
              <a:t>» на расширение проекта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9198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Спортивное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Велоквесты</a:t>
            </a:r>
            <a:endParaRPr lang="ru-RU" dirty="0" smtClean="0"/>
          </a:p>
          <a:p>
            <a:r>
              <a:rPr lang="ru-RU" dirty="0" smtClean="0"/>
              <a:t>Спортивный фестиваль «Здоровым быть здорово»</a:t>
            </a:r>
          </a:p>
          <a:p>
            <a:r>
              <a:rPr lang="ru-RU" dirty="0" smtClean="0"/>
              <a:t>Акции «сигарета за конфету»</a:t>
            </a:r>
          </a:p>
          <a:p>
            <a:r>
              <a:rPr lang="ru-RU" dirty="0" smtClean="0"/>
              <a:t>Квиз о здоровом питании для детей из </a:t>
            </a:r>
            <a:r>
              <a:rPr lang="ru-RU" dirty="0" err="1" smtClean="0"/>
              <a:t>пвр</a:t>
            </a:r>
            <a:endParaRPr lang="ru-RU" dirty="0" smtClean="0"/>
          </a:p>
          <a:p>
            <a:r>
              <a:rPr lang="ru-RU" dirty="0" smtClean="0"/>
              <a:t>Игры на свежем воздухе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b="13483"/>
          <a:stretch/>
        </p:blipFill>
        <p:spPr>
          <a:xfrm>
            <a:off x="6440556" y="1352757"/>
            <a:ext cx="5032513" cy="297695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04" y="3873347"/>
            <a:ext cx="4338781" cy="28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4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Патриотическое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Викторина ко Дню освобождения Азова от немецко-</a:t>
            </a:r>
            <a:r>
              <a:rPr lang="ru-RU" dirty="0" err="1" smtClean="0"/>
              <a:t>фашистких</a:t>
            </a:r>
            <a:r>
              <a:rPr lang="ru-RU" dirty="0" smtClean="0"/>
              <a:t> захватчиков</a:t>
            </a:r>
          </a:p>
          <a:p>
            <a:r>
              <a:rPr lang="ru-RU" dirty="0" smtClean="0"/>
              <a:t>Акция «Вальс победы»</a:t>
            </a:r>
          </a:p>
          <a:p>
            <a:r>
              <a:rPr lang="ru-RU" dirty="0" smtClean="0"/>
              <a:t>Поздравление ветеранов и помощь им</a:t>
            </a:r>
          </a:p>
          <a:p>
            <a:r>
              <a:rPr lang="ru-RU" dirty="0" smtClean="0"/>
              <a:t>Посещение патриотических мероприятий города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3757"/>
            <a:ext cx="5181600" cy="3455074"/>
          </a:xfrm>
        </p:spPr>
      </p:pic>
    </p:spTree>
    <p:extLst>
      <p:ext uri="{BB962C8B-B14F-4D97-AF65-F5344CB8AC3E}">
        <p14:creationId xmlns:p14="http://schemas.microsoft.com/office/powerpoint/2010/main" val="20505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Патриотическое направление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769"/>
            <a:ext cx="5181600" cy="34530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0841"/>
            <a:ext cx="5181600" cy="3440906"/>
          </a:xfrm>
        </p:spPr>
      </p:pic>
    </p:spTree>
    <p:extLst>
      <p:ext uri="{BB962C8B-B14F-4D97-AF65-F5344CB8AC3E}">
        <p14:creationId xmlns:p14="http://schemas.microsoft.com/office/powerpoint/2010/main" val="348816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231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Молодежная Администрация города Азова</vt:lpstr>
      <vt:lpstr>Направления работы</vt:lpstr>
      <vt:lpstr>Культурно-досуговое направление</vt:lpstr>
      <vt:lpstr>Культурно-досуговое направление</vt:lpstr>
      <vt:lpstr>Образовательное направление</vt:lpstr>
      <vt:lpstr>Дебаты «Докажи»</vt:lpstr>
      <vt:lpstr>Спортивное направление</vt:lpstr>
      <vt:lpstr>Патриотическое направление</vt:lpstr>
      <vt:lpstr>Патриотическое направление</vt:lpstr>
      <vt:lpstr>Медиа</vt:lpstr>
      <vt:lpstr>Медиа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Молодежная Администрация города Азова</dc:title>
  <dc:creator>79034011555</dc:creator>
  <cp:lastModifiedBy>79034011555</cp:lastModifiedBy>
  <cp:revision>5</cp:revision>
  <dcterms:created xsi:type="dcterms:W3CDTF">2023-10-12T08:57:00Z</dcterms:created>
  <dcterms:modified xsi:type="dcterms:W3CDTF">2023-10-12T09:18:41Z</dcterms:modified>
</cp:coreProperties>
</file>