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4F468-55FD-4464-8EB0-CB0C8CA6CE58}" v="554" dt="2023-04-25T07:38:51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9735" y="1602620"/>
            <a:ext cx="5334930" cy="3004145"/>
          </a:xfrm>
        </p:spPr>
        <p:txBody>
          <a:bodyPr>
            <a:normAutofit/>
          </a:bodyPr>
          <a:lstStyle/>
          <a:p>
            <a:r>
              <a:rPr lang="ru-RU">
                <a:cs typeface="Calibri Light"/>
              </a:rPr>
              <a:t>Волонтерский отряд </a:t>
            </a:r>
            <a:br>
              <a:rPr lang="ru-RU" dirty="0">
                <a:cs typeface="Calibri Light"/>
              </a:rPr>
            </a:br>
            <a:r>
              <a:rPr lang="ru-RU">
                <a:cs typeface="Calibri Light"/>
              </a:rPr>
              <a:t>"ДОбро!"</a:t>
            </a:r>
          </a:p>
          <a:p>
            <a:endParaRPr lang="ru-RU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4753" y="4238763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Молодежь управления МО "Совхозное"</a:t>
            </a:r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4" descr="Изображение выглядит как снег, небо, на открытом воздух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2F41BA2-933B-4401-D484-39BE3D186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1" r="15790" b="1"/>
          <a:stretch/>
        </p:blipFill>
        <p:spPr>
          <a:xfrm>
            <a:off x="214897" y="196154"/>
            <a:ext cx="5983381" cy="598338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68F9F47-360C-8129-8172-4546B1915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r="1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Рисунок 4" descr="Изображение выглядит как человек, сидящий, занавеска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82D1A22E-943A-D044-A315-E54DA0DCB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8" r="-2" b="36606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Рисунок 6" descr="Изображение выглядит как человек, позирование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FFFBCD79-6B67-8F6D-F172-1809D1E0E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0F498-0CAA-04F8-C8C9-4461F631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33" y="2741762"/>
            <a:ext cx="2807208" cy="1325563"/>
          </a:xfrm>
        </p:spPr>
        <p:txBody>
          <a:bodyPr>
            <a:noAutofit/>
          </a:bodyPr>
          <a:lstStyle/>
          <a:p>
            <a:r>
              <a:rPr lang="ru-RU" sz="3200" dirty="0">
                <a:cs typeface="Calibri Light"/>
              </a:rPr>
              <a:t>Так же наши волонтеры ездят обучаться на всевозможные точки роста</a:t>
            </a:r>
            <a:endParaRPr lang="ru-RU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7" descr="Изображение выглядит как человек, в помещении, потол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E3FF6B71-1B3C-F9DA-8D61-4D7D6BF1FF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51" b="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223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CC669-FDE8-F532-35BE-914DC7D9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Спасибо за внимание!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0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155-9DC9-4421-F975-F745AFA8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14" y="3128953"/>
            <a:ext cx="5389394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200" dirty="0">
                <a:cs typeface="Calibri Light"/>
              </a:rPr>
              <a:t>Участие в акциях антинаркотической направленности как : "Сообщи, где торгуют смертью!" </a:t>
            </a:r>
            <a:br>
              <a:rPr lang="ru-RU" sz="3200" dirty="0">
                <a:cs typeface="Calibri Light"/>
              </a:rPr>
            </a:br>
            <a:r>
              <a:rPr lang="ru-RU" sz="3200" dirty="0">
                <a:cs typeface="Calibri Light"/>
              </a:rPr>
              <a:t> </a:t>
            </a:r>
            <a:br>
              <a:rPr lang="ru-RU" sz="3200" dirty="0">
                <a:cs typeface="Calibri Light"/>
              </a:rPr>
            </a:br>
            <a:r>
              <a:rPr lang="ru-RU" sz="3200" dirty="0">
                <a:cs typeface="Calibri Light"/>
              </a:rPr>
              <a:t>Волонтеры выпускают, разносят листовки с номерами горячих телефонов в общественные места управления "Совхозное"</a:t>
            </a:r>
            <a:endParaRPr lang="ru-RU" sz="32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предметы&#10;&#10;Автоматически созданное описание">
            <a:extLst>
              <a:ext uri="{FF2B5EF4-FFF2-40B4-BE49-F238E27FC236}">
                <a16:creationId xmlns:a16="http://schemas.microsoft.com/office/drawing/2014/main" id="{EBC45483-DF8A-6149-5C8D-30F1212DC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31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на открытом воздухе, небо, челове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6E2E401-803D-8F3D-7A89-A6006795E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7" r="3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1EBF-3747-3D0D-0A9D-539A2ABB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Волонтеры участвуют в субботниках</a:t>
            </a:r>
          </a:p>
        </p:txBody>
      </p:sp>
      <p:pic>
        <p:nvPicPr>
          <p:cNvPr id="7" name="Рисунок 7" descr="Изображение выглядит как небо, на открытом воздухе, земля, грязь&#10;&#10;Автоматически созданное описание">
            <a:extLst>
              <a:ext uri="{FF2B5EF4-FFF2-40B4-BE49-F238E27FC236}">
                <a16:creationId xmlns:a16="http://schemas.microsoft.com/office/drawing/2014/main" id="{48A7F3EE-B9A3-1456-329E-94A4D0A74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78" r="-1" b="28248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3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6D2635A-511C-2287-3814-CAF95B78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00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644BE-438B-7E6A-42DB-DD093F93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046" y="4379343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Оказывают помощь в организации соревнований и судействе</a:t>
            </a:r>
          </a:p>
        </p:txBody>
      </p:sp>
      <p:pic>
        <p:nvPicPr>
          <p:cNvPr id="4" name="Рисунок 4" descr="Изображение выглядит как человек, группа, стоящий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3A572DC-1600-F891-3AC0-D8FF2EB16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0" r="-1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98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на открытом воздухе, позирование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E88D8644-736B-BA88-B06B-C081DC2F7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0211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на открытом воздухе, стоящ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C6D533B6-80CB-9AB6-987B-239593871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7" r="-1" b="2596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нег, на открытом воздух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F2466DC-1086-76B9-455A-3F2E5D850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" r="4067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на открытом воздухе, земля, пожар, ночь&#10;&#10;Автоматически созданное описание">
            <a:extLst>
              <a:ext uri="{FF2B5EF4-FFF2-40B4-BE49-F238E27FC236}">
                <a16:creationId xmlns:a16="http://schemas.microsoft.com/office/drawing/2014/main" id="{2630C33A-06A6-7DD7-0B81-2EC7B4D9F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7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Рисунок 4" descr="Изображение выглядит как земля, на открытом воздухе, ночь&#10;&#10;Автоматически созданное описание">
            <a:extLst>
              <a:ext uri="{FF2B5EF4-FFF2-40B4-BE49-F238E27FC236}">
                <a16:creationId xmlns:a16="http://schemas.microsoft.com/office/drawing/2014/main" id="{9B75DD6D-C4C8-A8BB-7552-A3BD2CDB4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891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2BA3FC9-FC91-0D1B-49AD-7817DEBF1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3" r="2" b="6028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DAEFD-B7FD-42C4-049D-2056481C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37" y="3043687"/>
            <a:ext cx="2807208" cy="1325563"/>
          </a:xfrm>
        </p:spPr>
        <p:txBody>
          <a:bodyPr>
            <a:noAutofit/>
          </a:bodyPr>
          <a:lstStyle/>
          <a:p>
            <a:r>
              <a:rPr lang="ru-RU" sz="4000" dirty="0">
                <a:cs typeface="Calibri Light"/>
              </a:rPr>
              <a:t>Очистка снега в зимний период у мемориала</a:t>
            </a:r>
            <a:endParaRPr lang="ru-RU" sz="3200" dirty="0">
              <a:cs typeface="Calibri Light" panose="020F03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01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6" descr="Изображение выглядит как строительство, на открытом воздух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19CB484-9285-2AA7-1D54-23473C337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223" b="1"/>
          <a:stretch/>
        </p:blipFill>
        <p:spPr>
          <a:xfrm>
            <a:off x="615207" y="623274"/>
            <a:ext cx="2535680" cy="2765085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нег, небо, на открытом воздух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7E6544D-CA65-E544-7012-629DB3A26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955" r="-3" b="10257"/>
          <a:stretch/>
        </p:blipFill>
        <p:spPr>
          <a:xfrm>
            <a:off x="3242327" y="623275"/>
            <a:ext cx="2535680" cy="2765085"/>
          </a:xfrm>
          <a:prstGeom prst="rect">
            <a:avLst/>
          </a:prstGeom>
        </p:spPr>
      </p:pic>
      <p:pic>
        <p:nvPicPr>
          <p:cNvPr id="5" name="Рисунок 5" descr="Изображение выглядит как снег, строительство, на открытом воздухе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D9CBB031-2110-7B7E-E6DF-AD5BA193FC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5" r="3" b="27057"/>
          <a:stretch/>
        </p:blipFill>
        <p:spPr>
          <a:xfrm>
            <a:off x="621673" y="3469641"/>
            <a:ext cx="5149869" cy="2765085"/>
          </a:xfrm>
          <a:prstGeom prst="rect">
            <a:avLst/>
          </a:prstGeom>
        </p:spPr>
      </p:pic>
      <p:sp>
        <p:nvSpPr>
          <p:cNvPr id="31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623275"/>
            <a:ext cx="545082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95A71-DF83-D00C-68F1-D8F75E4F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079" y="1056640"/>
            <a:ext cx="466407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Ежегодно волонтеры оказывают помощь и СДК"Совхозный" в расчистке снега</a:t>
            </a:r>
          </a:p>
        </p:txBody>
      </p:sp>
    </p:spTree>
    <p:extLst>
      <p:ext uri="{BB962C8B-B14F-4D97-AF65-F5344CB8AC3E}">
        <p14:creationId xmlns:p14="http://schemas.microsoft.com/office/powerpoint/2010/main" val="268020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одежда, стоящий, одетый&#10;&#10;Автоматически созданное описание">
            <a:extLst>
              <a:ext uri="{FF2B5EF4-FFF2-40B4-BE49-F238E27FC236}">
                <a16:creationId xmlns:a16="http://schemas.microsoft.com/office/drawing/2014/main" id="{46A4843D-89F3-B534-EAFD-0A068DBDA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434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Рисунок 7" descr="Изображение выглядит как человек, на открытом воздухе, снег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80E6D96A-B94D-DA3B-0DD6-30331EB9D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98" r="-2" b="39665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640BBF3-DDF0-7813-A03C-B661D7E94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9" r="17350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7419E-FE3C-B66E-1FDD-3AB1F5D3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43" y="3187461"/>
            <a:ext cx="3267283" cy="1325563"/>
          </a:xfrm>
        </p:spPr>
        <p:txBody>
          <a:bodyPr>
            <a:noAutofit/>
          </a:bodyPr>
          <a:lstStyle/>
          <a:p>
            <a:r>
              <a:rPr lang="ru-RU" sz="4000" dirty="0">
                <a:cs typeface="Calibri Light"/>
              </a:rPr>
              <a:t>Выход по домам в праздники для поздравления семей участников СВО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снег, на открытом воздухе, неб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3B90BE1-8531-EB66-65B2-7B58AA393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5268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902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5EF9392B-C6B0-4F7D-9C09-33E9D4913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7" r="29570" b="-1"/>
          <a:stretch/>
        </p:blipFill>
        <p:spPr>
          <a:xfrm>
            <a:off x="20" y="-1"/>
            <a:ext cx="3936404" cy="6309360"/>
          </a:xfrm>
          <a:prstGeom prst="rect">
            <a:avLst/>
          </a:prstGeom>
        </p:spPr>
      </p:pic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E6B6E-6FAF-7E56-1C91-D0276518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33" y="616196"/>
            <a:ext cx="7759517" cy="136492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200" kern="1200" dirty="0" err="1">
                <a:latin typeface="+mj-lt"/>
                <a:ea typeface="+mj-ea"/>
                <a:cs typeface="+mj-cs"/>
              </a:rPr>
              <a:t>Участие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волонтеров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в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различных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проектах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.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Например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как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:</a:t>
            </a:r>
            <a:br>
              <a:rPr lang="en-US" sz="3200" kern="1200" dirty="0"/>
            </a:br>
            <a:r>
              <a:rPr lang="en-US" sz="3200" kern="1200" dirty="0">
                <a:latin typeface="+mj-lt"/>
                <a:ea typeface="+mj-ea"/>
                <a:cs typeface="+mj-cs"/>
              </a:rPr>
              <a:t>1)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Атмосфера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-2023-Поддержка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молодежной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инициативы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;</a:t>
            </a:r>
            <a:br>
              <a:rPr lang="en-US" sz="3200" kern="1200" dirty="0"/>
            </a:br>
            <a:r>
              <a:rPr lang="en-US" sz="3200" kern="1200" dirty="0">
                <a:latin typeface="+mj-lt"/>
                <a:ea typeface="+mj-ea"/>
                <a:cs typeface="+mj-cs"/>
              </a:rPr>
              <a:t>2)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Равный-Равному-выход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в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школы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с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профилактическими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беседами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.</a:t>
            </a:r>
            <a:br>
              <a:rPr lang="en-US" sz="1300" kern="1200" dirty="0"/>
            </a:br>
            <a:endParaRPr lang="en-US" sz="1300" kern="1200"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в помещении, потолок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AE149ED-B348-E9DD-2483-B6E8048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7" r="11241" b="-1"/>
          <a:stretch/>
        </p:blipFill>
        <p:spPr>
          <a:xfrm>
            <a:off x="4155702" y="2573434"/>
            <a:ext cx="3922776" cy="3735926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в помещении, стена, телевидение&#10;&#10;Автоматически созданное описание">
            <a:extLst>
              <a:ext uri="{FF2B5EF4-FFF2-40B4-BE49-F238E27FC236}">
                <a16:creationId xmlns:a16="http://schemas.microsoft.com/office/drawing/2014/main" id="{43630552-5361-6E5A-1E28-B151135EE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1" r="29330" b="-2"/>
          <a:stretch/>
        </p:blipFill>
        <p:spPr>
          <a:xfrm>
            <a:off x="8290932" y="2560123"/>
            <a:ext cx="3901068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Волонтерский отряд  "ДОбро!" </vt:lpstr>
      <vt:lpstr>Участие в акциях антинаркотической направленности как : "Сообщи, где торгуют смертью!"    Волонтеры выпускают, разносят листовки с номерами горячих телефонов в общественные места управления "Совхозное"</vt:lpstr>
      <vt:lpstr>Волонтеры участвуют в субботниках</vt:lpstr>
      <vt:lpstr>Оказывают помощь в организации соревнований и судействе</vt:lpstr>
      <vt:lpstr>Презентация PowerPoint</vt:lpstr>
      <vt:lpstr>Очистка снега в зимний период у мемориала</vt:lpstr>
      <vt:lpstr>Ежегодно волонтеры оказывают помощь и СДК"Совхозный" в расчистке снега</vt:lpstr>
      <vt:lpstr>Выход по домам в праздники для поздравления семей участников СВО </vt:lpstr>
      <vt:lpstr>Участие волонтеров в различных проектах. Например как: 1) Атмосфера -2023-Поддержка молодежной инициативы; 2) Равный-Равному-выход в школы с профилактическими беседами. </vt:lpstr>
      <vt:lpstr>Так же наши волонтеры ездят обучаться на всевозможные точки роста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192</cp:revision>
  <dcterms:created xsi:type="dcterms:W3CDTF">2023-04-25T06:25:30Z</dcterms:created>
  <dcterms:modified xsi:type="dcterms:W3CDTF">2023-04-25T07:39:01Z</dcterms:modified>
</cp:coreProperties>
</file>