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DAD2E47-BAC7-4C66-9D76-CEEF9DACE5CB}">
  <a:tblStyle styleId="{3DAD2E47-BAC7-4C66-9D76-CEEF9DACE5C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hyperlink" Target="https://ru.wikipedia.org/wiki/%D0%A2%D1%83%D0%B2%D0%B8%D0%BD%D1%81%D0%BA%D0%B8%D0%B9_%D1%8F%D0%B7%D1%8B%D0%BA" TargetMode="External"/><Relationship Id="rId11" Type="http://schemas.openxmlformats.org/officeDocument/2006/relationships/hyperlink" Target="https://ru.wikipedia.org/wiki/%D0%A7%D0%B0%D0%B4%D0%B0%D0%BD" TargetMode="External"/><Relationship Id="rId10" Type="http://schemas.openxmlformats.org/officeDocument/2006/relationships/hyperlink" Target="https://ru.wikipedia.org/wiki/%D0%90%D0%B4%D0%BC%D0%B8%D0%BD%D0%B8%D1%81%D1%82%D1%80%D0%B0%D1%82%D0%B8%D0%B2%D0%BD%D1%8B%D0%B9_%D1%86%D0%B5%D0%BD%D1%82%D1%80" TargetMode="External"/><Relationship Id="rId9" Type="http://schemas.openxmlformats.org/officeDocument/2006/relationships/hyperlink" Target="https://ru.wikipedia.org/wiki/%D0%A0%D0%BE%D1%81%D1%81%D0%B8%D1%8F" TargetMode="External"/><Relationship Id="rId5" Type="http://schemas.openxmlformats.org/officeDocument/2006/relationships/hyperlink" Target="https://ru.wikipedia.org/wiki/%D0%90%D0%B4%D0%BC%D0%B8%D0%BD%D0%B8%D1%81%D1%82%D1%80%D0%B0%D1%82%D0%B8%D0%B2%D0%BD%D0%BE-%D1%82%D0%B5%D1%80%D1%80%D0%B8%D1%82%D0%BE%D1%80%D0%B8%D0%B0%D0%BB%D1%8C%D0%BD%D0%BE%D0%B5_%D0%B4%D0%B5%D0%BB%D0%B5%D0%BD%D0%B8%D0%B5_%D0%A2%D1%8B%D0%B2%D1%8B#.D0.90.D0.B4.D0.BC.D0.B8.D0.BD.D0.B8.D1.81.D1.82.D1.80.D0.B0.D1.82.D0.B8.D0.B2.D0.BD.D0.BE-.D1.82.D0.B5.D1.80.D1.80.D0.B8.D1.82.D0.BE.D1.80.D0.B8.D0.B0.D0.BB.D1.8C.D0.BD.D0.BE.D0.B5_.D1.83.D1.81.D1.82.D1.80.D0.BE.D0.B9.D1.81.D1.82.D0.B2.D0.BE" TargetMode="External"/><Relationship Id="rId6" Type="http://schemas.openxmlformats.org/officeDocument/2006/relationships/hyperlink" Target="https://ru.wikipedia.org/wiki/%D0%9C%D1%83%D0%BD%D0%B8%D1%86%D0%B8%D0%BF%D0%B0%D0%BB%D1%8C%D0%BD%D0%BE%D0%B5_%D0%BE%D0%B1%D1%80%D0%B0%D0%B7%D0%BE%D0%B2%D0%B0%D0%BD%D0%B8%D0%B5" TargetMode="External"/><Relationship Id="rId7" Type="http://schemas.openxmlformats.org/officeDocument/2006/relationships/hyperlink" Target="https://ru.wikipedia.org/wiki/%D0%9C%D1%83%D0%BD%D0%B8%D1%86%D0%B8%D0%BF%D0%B0%D0%BB%D1%8C%D0%BD%D1%8B%D0%B9_%D1%80%D0%B0%D0%B9%D0%BE%D0%BD" TargetMode="External"/><Relationship Id="rId8" Type="http://schemas.openxmlformats.org/officeDocument/2006/relationships/hyperlink" Target="https://ru.wikipedia.org/wiki/%D0%A2%D1%8B%D0%B2%D0%B0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hyperlink" Target="https://ru.wikipedia.org/wiki/%D0%A2%D1%83%D0%B2%D0%B8%D0%BD%D1%81%D0%BA%D0%B8%D0%B9_%D1%8F%D0%B7%D1%8B%D0%BA" TargetMode="External"/><Relationship Id="rId10" Type="http://schemas.openxmlformats.org/officeDocument/2006/relationships/hyperlink" Target="https://ru.wikipedia.org/wiki/%D0%93%D0%BE%D1%80%D0%BE%D0%B4%D1%81%D0%BA%D0%BE%D0%B5_%D0%BF%D0%BE%D1%81%D0%B5%D0%BB%D0%B5%D0%BD%D0%B8%D0%B5_%D0%B3%D0%BE%D1%80%D0%BE%D0%B4_%D0%A7%D0%B0%D0%B4%D0%B0%D0%BD" TargetMode="External"/><Relationship Id="rId9" Type="http://schemas.openxmlformats.org/officeDocument/2006/relationships/hyperlink" Target="https://ru.wikipedia.org/wiki/%D0%94%D0%B7%D1%83%D0%BD-%D0%A5%D0%B5%D0%BC%D1%87%D0%B8%D0%BA%D1%81%D0%BA%D0%B8%D0%B9_%D0%BA%D0%BE%D0%B6%D1%83%D1%83%D0%BD" TargetMode="External"/><Relationship Id="rId5" Type="http://schemas.openxmlformats.org/officeDocument/2006/relationships/hyperlink" Target="https://ru.wikipedia.org/wiki/%D0%93%D0%BE%D1%80%D0%BE%D0%B4" TargetMode="External"/><Relationship Id="rId6" Type="http://schemas.openxmlformats.org/officeDocument/2006/relationships/hyperlink" Target="https://ru.wikipedia.org/wiki/1945" TargetMode="External"/><Relationship Id="rId7" Type="http://schemas.openxmlformats.org/officeDocument/2006/relationships/hyperlink" Target="https://ru.wikipedia.org/wiki/%D0%A2%D1%8B%D0%B2%D0%B0" TargetMode="External"/><Relationship Id="rId8" Type="http://schemas.openxmlformats.org/officeDocument/2006/relationships/hyperlink" Target="https://ru.wikipedia.org/wiki/%D0%A0%D0%BE%D1%81%D1%81%D0%B8%D1%8F" TargetMode="External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hyperlink" Target="https://ru.wikipedia.org/w/index.php?title=%D0%A7%D1%8B%D1%80%D0%B3%D0%B0%D0%BA%D1%8B&amp;action=edit&amp;redlink=1" TargetMode="External"/><Relationship Id="rId42" Type="http://schemas.openxmlformats.org/officeDocument/2006/relationships/hyperlink" Target="https://ru.wikipedia.org/wiki/%D0%94%D0%B7%D1%83%D0%BD-%D0%A5%D0%B5%D0%BC%D1%87%D0%B8%D0%BA%D1%81%D0%BA%D0%B8%D0%B9_%D0%BA%D0%BE%D0%B6%D1%83%D1%83%D0%BD#cite_note-93_8006001-2" TargetMode="External"/><Relationship Id="rId41" Type="http://schemas.openxmlformats.org/officeDocument/2006/relationships/hyperlink" Target="https://ru.wikipedia.org/wiki/%D0%94%D0%B7%D1%83%D0%BD-%D0%A5%D0%B5%D0%BC%D1%87%D0%B8%D0%BA%D1%81%D0%BA%D0%B8%D0%B9_%D0%BA%D0%BE%D0%B6%D1%83%D1%83%D0%BD#cite_note-2017AA-1" TargetMode="External"/><Relationship Id="rId44" Type="http://schemas.openxmlformats.org/officeDocument/2006/relationships/hyperlink" Target="https://ru.wikipedia.org/wiki/%D0%A8%D0%B5%D0%BC%D0%B8" TargetMode="External"/><Relationship Id="rId43" Type="http://schemas.openxmlformats.org/officeDocument/2006/relationships/hyperlink" Target="https://ru.wikipedia.org/wiki/%D0%A1%D1%83%D0%BC%D0%BE%D0%BD_%D0%A8%D0%B5%D0%BC%D0%B8%D0%BD%D1%81%D0%BA%D0%B8%D0%B9" TargetMode="External"/><Relationship Id="rId46" Type="http://schemas.openxmlformats.org/officeDocument/2006/relationships/hyperlink" Target="https://ru.wikipedia.org/wiki/%D0%94%D0%B7%D1%83%D0%BD-%D0%A5%D0%B5%D0%BC%D1%87%D0%B8%D0%BA%D1%81%D0%BA%D0%B8%D0%B9_%D0%BA%D0%BE%D0%B6%D1%83%D1%83%D0%BD#cite_note-93_8006001-2" TargetMode="External"/><Relationship Id="rId45" Type="http://schemas.openxmlformats.org/officeDocument/2006/relationships/hyperlink" Target="https://ru.wikipedia.org/wiki/%D0%94%D0%B7%D1%83%D0%BD-%D0%A5%D0%B5%D0%BC%D1%87%D0%B8%D0%BA%D1%81%D0%BA%D0%B8%D0%B9_%D0%BA%D0%BE%D0%B6%D1%83%D1%83%D0%BD#cite_note-2017AA-1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ru.wikipedia.org/wiki/%D0%93%D0%BE%D1%80%D0%BE%D0%B4%D1%81%D0%BA%D0%BE%D0%B5_%D0%BF%D0%BE%D1%81%D0%B5%D0%BB%D0%B5%D0%BD%D0%B8%D0%B5_%D0%B3%D0%BE%D1%80%D0%BE%D0%B4_%D0%A7%D0%B0%D0%B4%D0%B0%D0%BD" TargetMode="External"/><Relationship Id="rId4" Type="http://schemas.openxmlformats.org/officeDocument/2006/relationships/hyperlink" Target="https://ru.wikipedia.org/wiki/%D0%A7%D0%B0%D0%B4%D0%B0%D0%BD" TargetMode="External"/><Relationship Id="rId9" Type="http://schemas.openxmlformats.org/officeDocument/2006/relationships/hyperlink" Target="https://ru.wikipedia.org/wiki/%D0%94%D0%B7%D1%83%D0%BD-%D0%A5%D0%B5%D0%BC%D1%87%D0%B8%D0%BA%D1%81%D0%BA%D0%B8%D0%B9_%D0%BA%D0%BE%D0%B6%D1%83%D1%83%D0%BD#cite_note-2017AA-1" TargetMode="External"/><Relationship Id="rId48" Type="http://schemas.openxmlformats.org/officeDocument/2006/relationships/hyperlink" Target="https://ru.wikipedia.org/w/index.php?title=%D0%AD%D0%BB%D0%B4%D0%B8%D0%B3-%D0%A5%D0%B5%D0%BC&amp;action=edit&amp;redlink=1" TargetMode="External"/><Relationship Id="rId47" Type="http://schemas.openxmlformats.org/officeDocument/2006/relationships/hyperlink" Target="https://ru.wikipedia.org/wiki/%D0%A1%D1%83%D0%BC%D0%BE%D0%BD_%D0%AD%D0%BB%D0%B4%D0%B8%D0%B3-%D0%A5%D0%B5%D0%BC" TargetMode="External"/><Relationship Id="rId49" Type="http://schemas.openxmlformats.org/officeDocument/2006/relationships/hyperlink" Target="https://ru.wikipedia.org/wiki/%D0%94%D0%B7%D1%83%D0%BD-%D0%A5%D0%B5%D0%BC%D1%87%D0%B8%D0%BA%D1%81%D0%BA%D0%B8%D0%B9_%D0%BA%D0%BE%D0%B6%D1%83%D1%83%D0%BD#cite_note-2017AA-1" TargetMode="External"/><Relationship Id="rId5" Type="http://schemas.openxmlformats.org/officeDocument/2006/relationships/hyperlink" Target="https://ru.wikipedia.org/wiki/%D0%94%D0%B7%D1%83%D0%BD-%D0%A5%D0%B5%D0%BC%D1%87%D0%B8%D0%BA%D1%81%D0%BA%D0%B8%D0%B9_%D0%BA%D0%BE%D0%B6%D1%83%D1%83%D0%BD#cite_note-2017AA-1" TargetMode="External"/><Relationship Id="rId6" Type="http://schemas.openxmlformats.org/officeDocument/2006/relationships/hyperlink" Target="https://ru.wikipedia.org/wiki/%D0%94%D0%B7%D1%83%D0%BD-%D0%A5%D0%B5%D0%BC%D1%87%D0%B8%D0%BA%D1%81%D0%BA%D0%B8%D0%B9_%D0%BA%D0%BE%D0%B6%D1%83%D1%83%D0%BD#cite_note-93_8006001-2" TargetMode="External"/><Relationship Id="rId7" Type="http://schemas.openxmlformats.org/officeDocument/2006/relationships/hyperlink" Target="https://ru.wikipedia.org/wiki/%D0%A1%D1%83%D0%BC%D0%BE%D0%BD_%D0%91%D0%B0%D1%8F%D0%BD-%D0%A2%D0%B0%D0%BB%D0%B8%D0%BD%D1%81%D0%BA%D0%B8%D0%B9" TargetMode="External"/><Relationship Id="rId8" Type="http://schemas.openxmlformats.org/officeDocument/2006/relationships/hyperlink" Target="https://ru.wikipedia.org/w/index.php?title=%D0%91%D0%B0%D1%8F%D0%BD-%D0%A2%D0%B0%D0%BB%D0%B0&amp;action=edit&amp;redlink=1" TargetMode="External"/><Relationship Id="rId31" Type="http://schemas.openxmlformats.org/officeDocument/2006/relationships/hyperlink" Target="https://ru.wikipedia.org/wiki/%D0%A1%D1%83%D0%BC%D0%BE%D0%BD_%D0%A7%D0%B0%D0%B4%D0%B0%D0%BD%D1%81%D0%BA%D0%B8%D0%B9" TargetMode="External"/><Relationship Id="rId30" Type="http://schemas.openxmlformats.org/officeDocument/2006/relationships/hyperlink" Target="https://ru.wikipedia.org/wiki/%D0%94%D0%B7%D1%83%D0%BD-%D0%A5%D0%B5%D0%BC%D1%87%D0%B8%D0%BA%D1%81%D0%BA%D0%B8%D0%B9_%D0%BA%D0%BE%D0%B6%D1%83%D1%83%D0%BD#cite_note-93_8006001-2" TargetMode="External"/><Relationship Id="rId33" Type="http://schemas.openxmlformats.org/officeDocument/2006/relationships/hyperlink" Target="https://ru.wikipedia.org/wiki/%D0%94%D0%B7%D1%83%D0%BD-%D0%A5%D0%B5%D0%BC%D1%87%D0%B8%D0%BA%D1%81%D0%BA%D0%B8%D0%B9_%D0%BA%D0%BE%D0%B6%D1%83%D1%83%D0%BD#cite_note-2017AA-1" TargetMode="External"/><Relationship Id="rId32" Type="http://schemas.openxmlformats.org/officeDocument/2006/relationships/hyperlink" Target="https://ru.wikipedia.org/w/index.php?title=%D0%91%D0%B0%D0%B6%D1%8B%D0%BD-%D0%90%D0%BB%D0%B0%D0%B0%D0%BA&amp;action=edit&amp;redlink=1" TargetMode="External"/><Relationship Id="rId35" Type="http://schemas.openxmlformats.org/officeDocument/2006/relationships/hyperlink" Target="https://ru.wikipedia.org/wiki/%D0%A1%D1%83%D0%BC%D0%BE%D0%BD_%D0%A7%D1%8B%D1%80%D0%B0%D0%B0-%D0%91%D0%B0%D0%B6%D1%8B%D0%BD%D1%81%D0%BA%D0%B8%D0%B9" TargetMode="External"/><Relationship Id="rId34" Type="http://schemas.openxmlformats.org/officeDocument/2006/relationships/hyperlink" Target="https://ru.wikipedia.org/wiki/%D0%94%D0%B7%D1%83%D0%BD-%D0%A5%D0%B5%D0%BC%D1%87%D0%B8%D0%BA%D1%81%D0%BA%D0%B8%D0%B9_%D0%BA%D0%BE%D0%B6%D1%83%D1%83%D0%BD#cite_note-93_8006001-2" TargetMode="External"/><Relationship Id="rId37" Type="http://schemas.openxmlformats.org/officeDocument/2006/relationships/hyperlink" Target="https://ru.wikipedia.org/wiki/%D0%94%D0%B7%D1%83%D0%BD-%D0%A5%D0%B5%D0%BC%D1%87%D0%B8%D0%BA%D1%81%D0%BA%D0%B8%D0%B9_%D0%BA%D0%BE%D0%B6%D1%83%D1%83%D0%BD#cite_note-2017AA-1" TargetMode="External"/><Relationship Id="rId36" Type="http://schemas.openxmlformats.org/officeDocument/2006/relationships/hyperlink" Target="https://ru.wikipedia.org/w/index.php?title=%D0%A7%D1%8B%D1%80%D0%B0%D0%B0-%D0%91%D0%B0%D0%B6%D1%8B&amp;action=edit&amp;redlink=1" TargetMode="External"/><Relationship Id="rId39" Type="http://schemas.openxmlformats.org/officeDocument/2006/relationships/hyperlink" Target="https://ru.wikipedia.org/wiki/%D0%A1%D1%83%D0%BC%D0%BE%D0%BD_%D0%A7%D1%8B%D1%80%D0%B3%D0%B0%D0%BA%D1%8B%D0%BD%D1%81%D0%BA%D0%B8%D0%B9" TargetMode="External"/><Relationship Id="rId38" Type="http://schemas.openxmlformats.org/officeDocument/2006/relationships/hyperlink" Target="https://ru.wikipedia.org/wiki/%D0%94%D0%B7%D1%83%D0%BD-%D0%A5%D0%B5%D0%BC%D1%87%D0%B8%D0%BA%D1%81%D0%BA%D0%B8%D0%B9_%D0%BA%D0%BE%D0%B6%D1%83%D1%83%D0%BD#cite_note-93_8006001-2" TargetMode="External"/><Relationship Id="rId20" Type="http://schemas.openxmlformats.org/officeDocument/2006/relationships/hyperlink" Target="https://ru.wikipedia.org/w/index.php?title=%D0%A5%D0%B0%D0%B9%D1%8B%D1%80%D0%B0%D0%BA%D0%B0%D0%BD_(%D0%94%D0%B7%D1%83%D0%BD-%D0%A5%D0%B5%D0%BC%D1%87%D0%B8%D0%BA%D1%81%D0%BA%D0%B8%D0%B9_%D0%BA%D0%BE%D0%B6%D1%83%D1%83%D0%BD)&amp;action=edit&amp;redlink=1" TargetMode="External"/><Relationship Id="rId22" Type="http://schemas.openxmlformats.org/officeDocument/2006/relationships/hyperlink" Target="https://ru.wikipedia.org/wiki/%D0%94%D0%B7%D1%83%D0%BD-%D0%A5%D0%B5%D0%BC%D1%87%D0%B8%D0%BA%D1%81%D0%BA%D0%B8%D0%B9_%D0%BA%D0%BE%D0%B6%D1%83%D1%83%D0%BD#cite_note-93_8006001-2" TargetMode="External"/><Relationship Id="rId21" Type="http://schemas.openxmlformats.org/officeDocument/2006/relationships/hyperlink" Target="https://ru.wikipedia.org/wiki/%D0%94%D0%B7%D1%83%D0%BD-%D0%A5%D0%B5%D0%BC%D1%87%D0%B8%D0%BA%D1%81%D0%BA%D0%B8%D0%B9_%D0%BA%D0%BE%D0%B6%D1%83%D1%83%D0%BD#cite_note-2017AA-1" TargetMode="External"/><Relationship Id="rId24" Type="http://schemas.openxmlformats.org/officeDocument/2006/relationships/hyperlink" Target="https://ru.wikipedia.org/w/index.php?title=%D0%A5%D0%BE%D0%BD%D0%B4%D0%B5%D1%80%D0%B3%D0%B5%D0%B9&amp;action=edit&amp;redlink=1" TargetMode="External"/><Relationship Id="rId23" Type="http://schemas.openxmlformats.org/officeDocument/2006/relationships/hyperlink" Target="https://ru.wikipedia.org/wiki/%D0%A1%D1%83%D0%BC%D0%BE%D0%BD_%D0%A5%D0%BE%D0%BD%D0%B4%D0%B5%D1%80%D0%B3%D0%B5%D0%B9%D1%81%D0%BA%D0%B8%D0%B9" TargetMode="External"/><Relationship Id="rId26" Type="http://schemas.openxmlformats.org/officeDocument/2006/relationships/hyperlink" Target="https://ru.wikipedia.org/wiki/%D0%94%D0%B7%D1%83%D0%BD-%D0%A5%D0%B5%D0%BC%D1%87%D0%B8%D0%BA%D1%81%D0%BA%D0%B8%D0%B9_%D0%BA%D0%BE%D0%B6%D1%83%D1%83%D0%BD#cite_note-93_8006001-2" TargetMode="External"/><Relationship Id="rId25" Type="http://schemas.openxmlformats.org/officeDocument/2006/relationships/hyperlink" Target="https://ru.wikipedia.org/wiki/%D0%94%D0%B7%D1%83%D0%BD-%D0%A5%D0%B5%D0%BC%D1%87%D0%B8%D0%BA%D1%81%D0%BA%D0%B8%D0%B9_%D0%BA%D0%BE%D0%B6%D1%83%D1%83%D0%BD#cite_note-2017AA-1" TargetMode="External"/><Relationship Id="rId28" Type="http://schemas.openxmlformats.org/officeDocument/2006/relationships/hyperlink" Target="https://ru.wikipedia.org/w/index.php?title=%D0%A5%D0%BE%D1%80%D1%83%D0%BC-%D0%94%D0%B0%D0%B3&amp;action=edit&amp;redlink=1" TargetMode="External"/><Relationship Id="rId27" Type="http://schemas.openxmlformats.org/officeDocument/2006/relationships/hyperlink" Target="https://ru.wikipedia.org/wiki/%D0%A1%D1%83%D0%BC%D0%BE%D0%BD_%D0%A5%D0%BE%D1%80%D1%83%D0%BC-%D0%94%D0%B0%D0%B3%D1%81%D0%BA%D0%B8%D0%B9" TargetMode="External"/><Relationship Id="rId29" Type="http://schemas.openxmlformats.org/officeDocument/2006/relationships/hyperlink" Target="https://ru.wikipedia.org/wiki/%D0%94%D0%B7%D1%83%D0%BD-%D0%A5%D0%B5%D0%BC%D1%87%D0%B8%D0%BA%D1%81%D0%BA%D0%B8%D0%B9_%D0%BA%D0%BE%D0%B6%D1%83%D1%83%D0%BD#cite_note-2017AA-1" TargetMode="External"/><Relationship Id="rId51" Type="http://schemas.openxmlformats.org/officeDocument/2006/relationships/image" Target="../media/image6.png"/><Relationship Id="rId50" Type="http://schemas.openxmlformats.org/officeDocument/2006/relationships/hyperlink" Target="https://ru.wikipedia.org/wiki/%D0%94%D0%B7%D1%83%D0%BD-%D0%A5%D0%B5%D0%BC%D1%87%D0%B8%D0%BA%D1%81%D0%BA%D0%B8%D0%B9_%D0%BA%D0%BE%D0%B6%D1%83%D1%83%D0%BD#cite_note-93_8006001-2" TargetMode="External"/><Relationship Id="rId11" Type="http://schemas.openxmlformats.org/officeDocument/2006/relationships/hyperlink" Target="https://ru.wikipedia.org/wiki/%D0%A1%D1%83%D0%BC%D0%BE%D0%BD_%D0%98%D0%B9%D0%BC%D0%B5%D0%BD%D1%81%D0%BA%D0%B8%D0%B9" TargetMode="External"/><Relationship Id="rId10" Type="http://schemas.openxmlformats.org/officeDocument/2006/relationships/hyperlink" Target="https://ru.wikipedia.org/wiki/%D0%94%D0%B7%D1%83%D0%BD-%D0%A5%D0%B5%D0%BC%D1%87%D0%B8%D0%BA%D1%81%D0%BA%D0%B8%D0%B9_%D0%BA%D0%BE%D0%B6%D1%83%D1%83%D0%BD#cite_note-93_8006001-2" TargetMode="External"/><Relationship Id="rId13" Type="http://schemas.openxmlformats.org/officeDocument/2006/relationships/hyperlink" Target="https://ru.wikipedia.org/wiki/%D0%94%D0%B7%D1%83%D0%BD-%D0%A5%D0%B5%D0%BC%D1%87%D0%B8%D0%BA%D1%81%D0%BA%D0%B8%D0%B9_%D0%BA%D0%BE%D0%B6%D1%83%D1%83%D0%BD#cite_note-2017AA-1" TargetMode="External"/><Relationship Id="rId12" Type="http://schemas.openxmlformats.org/officeDocument/2006/relationships/hyperlink" Target="https://ru.wikipedia.org/w/index.php?title=%D0%98%D0%B9%D0%BC%D0%B5&amp;action=edit&amp;redlink=1" TargetMode="External"/><Relationship Id="rId15" Type="http://schemas.openxmlformats.org/officeDocument/2006/relationships/hyperlink" Target="https://ru.wikipedia.org/wiki/%D0%A1%D1%83%D0%BC%D0%BE%D0%BD_%D0%A2%D0%B5%D0%B2%D0%B5-%D0%A5%D0%B0%D0%B8%D0%BD%D1%81%D0%BA%D0%B8%D0%B9" TargetMode="External"/><Relationship Id="rId14" Type="http://schemas.openxmlformats.org/officeDocument/2006/relationships/hyperlink" Target="https://ru.wikipedia.org/wiki/%D0%94%D0%B7%D1%83%D0%BD-%D0%A5%D0%B5%D0%BC%D1%87%D0%B8%D0%BA%D1%81%D0%BA%D0%B8%D0%B9_%D0%BA%D0%BE%D0%B6%D1%83%D1%83%D0%BD#cite_note-93_8006001-2" TargetMode="External"/><Relationship Id="rId17" Type="http://schemas.openxmlformats.org/officeDocument/2006/relationships/hyperlink" Target="https://ru.wikipedia.org/wiki/%D0%94%D0%B7%D1%83%D0%BD-%D0%A5%D0%B5%D0%BC%D1%87%D0%B8%D0%BA%D1%81%D0%BA%D0%B8%D0%B9_%D0%BA%D0%BE%D0%B6%D1%83%D1%83%D0%BD#cite_note-2017AA-1" TargetMode="External"/><Relationship Id="rId16" Type="http://schemas.openxmlformats.org/officeDocument/2006/relationships/hyperlink" Target="https://ru.wikipedia.org/w/index.php?title=%D0%A2%D0%B5%D0%B2%D0%B5-%D0%A5%D0%B0%D1%8F&amp;action=edit&amp;redlink=1" TargetMode="External"/><Relationship Id="rId19" Type="http://schemas.openxmlformats.org/officeDocument/2006/relationships/hyperlink" Target="https://ru.wikipedia.org/wiki/%D0%A1%D1%83%D0%BC%D0%BE%D0%BD_%D0%A5%D0%B0%D0%B9%D1%8B%D1%80%D0%B0%D0%BA%D0%B0%D0%BD%D1%81%D0%BA%D0%B8%D0%B9_(%D0%94%D0%B7%D1%83%D0%BD-%D0%A5%D0%B5%D0%BC%D1%87%D0%B8%D0%BA%D1%81%D0%BA%D0%B8%D0%B9_%D0%BA%D0%BE%D0%B6%D1%83%D1%83%D0%BD)" TargetMode="External"/><Relationship Id="rId18" Type="http://schemas.openxmlformats.org/officeDocument/2006/relationships/hyperlink" Target="https://ru.wikipedia.org/wiki/%D0%94%D0%B7%D1%83%D0%BD-%D0%A5%D0%B5%D0%BC%D1%87%D0%B8%D0%BA%D1%81%D0%BA%D0%B8%D0%B9_%D0%BA%D0%BE%D0%B6%D1%83%D1%83%D0%BD#cite_note-93_8006001-2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hyperlink" Target="https://ru.wikipedia.org/wiki/%D0%93%D0%B5%D0%BB%D1%83%D0%B3" TargetMode="External"/><Relationship Id="rId5" Type="http://schemas.openxmlformats.org/officeDocument/2006/relationships/hyperlink" Target="https://ru.wikipedia.org/wiki/%D0%94%D0%B0%D1%86%D0%B0%D0%BD" TargetMode="External"/><Relationship Id="rId6" Type="http://schemas.openxmlformats.org/officeDocument/2006/relationships/hyperlink" Target="https://ru.wikipedia.org/wiki/%D0%A2%D1%83%D0%B2%D0%B8%D0%BD%D1%81%D0%BA%D0%B0%D1%8F_%D0%BD%D0%B0%D1%80%D0%BE%D0%B4%D0%BD%D0%BE-%D1%80%D0%B5%D0%B2%D0%BE%D0%BB%D1%8E%D1%86%D0%B8%D0%BE%D0%BD%D0%BD%D0%B0%D1%8F_%D0%BF%D0%B0%D1%80%D1%82%D0%B8%D1%8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hyperlink" Target="https://ru.wikipedia.org/wiki/%D0%91%D1%83%D1%8F%D0%BD-%D0%91%D0%B0%D0%B4%D1%8B%D1%80%D0%B3%D1%8B,_%D0%9C%D0%BE%D0%BD%D0%B3%D1%83%D1%88" TargetMode="External"/><Relationship Id="rId5" Type="http://schemas.openxmlformats.org/officeDocument/2006/relationships/hyperlink" Target="https://ru.wikipedia.org/wiki/%D0%A3%D1%81%D1%82%D1%83%D1%83-%D0%A5%D1%83%D1%80%D1%8D%D1%8D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971600" y="404664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4400"/>
              <a:buNone/>
            </a:pPr>
            <a:r>
              <a:rPr lang="ru-RU" sz="4400">
                <a:solidFill>
                  <a:srgbClr val="538CD5"/>
                </a:solidFill>
              </a:rPr>
              <a:t>Презентация по своему городу</a:t>
            </a:r>
            <a:endParaRPr sz="4400">
              <a:solidFill>
                <a:srgbClr val="538CD5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04" y="5796"/>
            <a:ext cx="9607651" cy="6624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640"/>
            <a:ext cx="9144000" cy="632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033"/>
            <a:ext cx="9144000" cy="682696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/>
          <p:nvPr/>
        </p:nvSpPr>
        <p:spPr>
          <a:xfrm>
            <a:off x="683568" y="66462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319213"/>
            <a:ext cx="8229600" cy="4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319213"/>
            <a:ext cx="8229600" cy="4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741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0045"/>
            <a:ext cx="9144000" cy="649795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/>
          <p:nvPr/>
        </p:nvSpPr>
        <p:spPr>
          <a:xfrm>
            <a:off x="179512" y="2413338"/>
            <a:ext cx="878497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Дзу́н-Хемчи́кский кожуун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0" i="0" lang="ru-RU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тув.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Чөөн-Хемчик кожуун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 — </a:t>
            </a:r>
            <a:r>
              <a:rPr b="0" i="0" lang="ru-RU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административно-территориальная единица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b="0" i="0" lang="ru-RU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муниципальное образование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0" i="0" lang="ru-RU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муниципальный район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в составе </a:t>
            </a:r>
            <a:r>
              <a:rPr b="0" i="0" lang="ru-RU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Республики Тыва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Российской Федерации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Административный центр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— город </a:t>
            </a:r>
            <a:r>
              <a:rPr lang="ru-RU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Чадан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974" y="-17140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/>
          <p:nvPr/>
        </p:nvSpPr>
        <p:spPr>
          <a:xfrm>
            <a:off x="251520" y="908720"/>
            <a:ext cx="8640960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Чада́н</a:t>
            </a:r>
            <a:r>
              <a:rPr lang="ru-RU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тув.</a:t>
            </a:r>
            <a:r>
              <a:rPr lang="ru-RU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ru-RU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Чадаана</a:t>
            </a:r>
            <a:r>
              <a:rPr lang="ru-RU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 — </a:t>
            </a:r>
            <a:r>
              <a:rPr i="1" lang="ru-RU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низкий кустарник</a:t>
            </a:r>
            <a:r>
              <a:rPr lang="ru-RU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) — </a:t>
            </a:r>
            <a:r>
              <a:rPr lang="ru-RU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город</a:t>
            </a:r>
            <a:r>
              <a:rPr lang="ru-RU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(с </a:t>
            </a:r>
            <a:r>
              <a:rPr lang="ru-RU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1945</a:t>
            </a:r>
            <a:r>
              <a:rPr lang="ru-RU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г.) в </a:t>
            </a:r>
            <a:r>
              <a:rPr lang="ru-RU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Республике Тыва</a:t>
            </a:r>
            <a:r>
              <a:rPr lang="ru-RU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Российской Федерации</a:t>
            </a:r>
            <a:r>
              <a:rPr lang="ru-RU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. Административный центр </a:t>
            </a:r>
            <a:r>
              <a:rPr lang="ru-RU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Дзун-Хемчикского кожууна</a:t>
            </a:r>
            <a:r>
              <a:rPr lang="ru-RU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ru-RU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городского поселения город Чадан.</a:t>
            </a: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Расположен на реке Чадан (правый приток Хемчика, бассейн Енисея), на автодороге Кызыл — Тээли (бывшая А162), в 220 км к западу от Кызыла. В 6 км к западу от города к автодороге А162 примыкает начало автотрассы Чадан — Хандагайты (бывшая А163).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17"/>
          <p:cNvGraphicFramePr/>
          <p:nvPr/>
        </p:nvGraphicFramePr>
        <p:xfrm>
          <a:off x="467546" y="4766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{3DAD2E47-BAC7-4C66-9D76-CEEF9DACE5CB}</a:tableStyleId>
              </a:tblPr>
              <a:tblGrid>
                <a:gridCol w="618350"/>
                <a:gridCol w="2189975"/>
                <a:gridCol w="1404150"/>
                <a:gridCol w="1404150"/>
                <a:gridCol w="1404150"/>
                <a:gridCol w="1404150"/>
              </a:tblGrid>
              <a:tr h="710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3"/>
                        </a:rPr>
                        <a:t>Городское поселение город Чадан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город </a:t>
                      </a: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4"/>
                        </a:rPr>
                        <a:t>Чадан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cap="none" strike="noStrike">
                          <a:solidFill>
                            <a:srgbClr val="00CC00"/>
                          </a:solidFill>
                        </a:rPr>
                        <a:t>↗</a:t>
                      </a:r>
                      <a:r>
                        <a:rPr lang="ru-RU" sz="1100" u="none" cap="none" strike="noStrike"/>
                        <a:t>9169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5"/>
                        </a:rPr>
                        <a:t>[1]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101,29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6"/>
                        </a:rPr>
                        <a:t>[2]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7"/>
                        </a:rPr>
                        <a:t>Сумон Баян-Талинский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село </a:t>
                      </a: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8"/>
                        </a:rPr>
                        <a:t>Баян-Тала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cap="none" strike="noStrike">
                          <a:solidFill>
                            <a:srgbClr val="00CC00"/>
                          </a:solidFill>
                        </a:rPr>
                        <a:t>↗</a:t>
                      </a:r>
                      <a:r>
                        <a:rPr lang="ru-RU" sz="1100" u="none" cap="none" strike="noStrike"/>
                        <a:t>714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9"/>
                        </a:rPr>
                        <a:t>[1]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69,72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10"/>
                        </a:rPr>
                        <a:t>[2]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11"/>
                        </a:rPr>
                        <a:t>Сумон Ийменский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село </a:t>
                      </a: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12"/>
                        </a:rPr>
                        <a:t>Ийме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cap="none" strike="noStrike">
                          <a:solidFill>
                            <a:srgbClr val="00CC00"/>
                          </a:solidFill>
                        </a:rPr>
                        <a:t>↗</a:t>
                      </a:r>
                      <a:r>
                        <a:rPr lang="ru-RU" sz="1100" u="none" cap="none" strike="noStrike"/>
                        <a:t>636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13"/>
                        </a:rPr>
                        <a:t>[1]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75,25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14"/>
                        </a:rPr>
                        <a:t>[2]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1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15"/>
                        </a:rPr>
                        <a:t>Сумон Теве-Хаинский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село </a:t>
                      </a: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16"/>
                        </a:rPr>
                        <a:t>Теве-Хая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cap="none" strike="noStrike">
                          <a:solidFill>
                            <a:srgbClr val="00CC00"/>
                          </a:solidFill>
                        </a:rPr>
                        <a:t>↗</a:t>
                      </a:r>
                      <a:r>
                        <a:rPr lang="ru-RU" sz="1100" u="none" cap="none" strike="noStrike"/>
                        <a:t>1504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17"/>
                        </a:rPr>
                        <a:t>[1]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12,93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18"/>
                        </a:rPr>
                        <a:t>[2]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19"/>
                        </a:rPr>
                        <a:t>Сумон Хайыраканский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село </a:t>
                      </a: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20"/>
                        </a:rPr>
                        <a:t>Хайыракан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cap="none" strike="noStrike">
                          <a:solidFill>
                            <a:srgbClr val="00CC00"/>
                          </a:solidFill>
                        </a:rPr>
                        <a:t>↗</a:t>
                      </a:r>
                      <a:r>
                        <a:rPr lang="ru-RU" sz="1100" u="none" cap="none" strike="noStrike"/>
                        <a:t>1383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21"/>
                        </a:rPr>
                        <a:t>[1]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8,31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22"/>
                        </a:rPr>
                        <a:t>[2]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6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23"/>
                        </a:rPr>
                        <a:t>Сумон Хондергейский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село </a:t>
                      </a: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24"/>
                        </a:rPr>
                        <a:t>Хондергей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cap="none" strike="noStrike">
                          <a:solidFill>
                            <a:srgbClr val="00CC00"/>
                          </a:solidFill>
                        </a:rPr>
                        <a:t>↗</a:t>
                      </a:r>
                      <a:r>
                        <a:rPr lang="ru-RU" sz="1100" u="none" cap="none" strike="noStrike"/>
                        <a:t>992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25"/>
                        </a:rPr>
                        <a:t>[1]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99,27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26"/>
                        </a:rPr>
                        <a:t>[2]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7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27"/>
                        </a:rPr>
                        <a:t>Сумон Хорум-Дагский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село </a:t>
                      </a: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28"/>
                        </a:rPr>
                        <a:t>Хорум-Даг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cap="none" strike="noStrike">
                          <a:solidFill>
                            <a:srgbClr val="00CC00"/>
                          </a:solidFill>
                        </a:rPr>
                        <a:t>↗</a:t>
                      </a:r>
                      <a:r>
                        <a:rPr lang="ru-RU" sz="1100" u="none" cap="none" strike="noStrike"/>
                        <a:t>418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29"/>
                        </a:rPr>
                        <a:t>[1]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7,80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30"/>
                        </a:rPr>
                        <a:t>[2]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8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31"/>
                        </a:rPr>
                        <a:t>Сумон Чаданский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село </a:t>
                      </a: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32"/>
                        </a:rPr>
                        <a:t>Бажын-Алаак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cap="none" strike="noStrike">
                          <a:solidFill>
                            <a:srgbClr val="00CC00"/>
                          </a:solidFill>
                        </a:rPr>
                        <a:t>↗</a:t>
                      </a:r>
                      <a:r>
                        <a:rPr lang="ru-RU" sz="1100" u="none" cap="none" strike="noStrike"/>
                        <a:t>1509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33"/>
                        </a:rPr>
                        <a:t>[1]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16,84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34"/>
                        </a:rPr>
                        <a:t>[2]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9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35"/>
                        </a:rPr>
                        <a:t>Сумон Чыраа-Бажынский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село </a:t>
                      </a: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36"/>
                        </a:rPr>
                        <a:t>Чыраа-Бажы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cap="none" strike="noStrike">
                          <a:solidFill>
                            <a:srgbClr val="00CC00"/>
                          </a:solidFill>
                        </a:rPr>
                        <a:t>↗</a:t>
                      </a:r>
                      <a:r>
                        <a:rPr lang="ru-RU" sz="1100" u="none" cap="none" strike="noStrike"/>
                        <a:t>1427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37"/>
                        </a:rPr>
                        <a:t>[1]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71,28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38"/>
                        </a:rPr>
                        <a:t>[2]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10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39"/>
                        </a:rPr>
                        <a:t>Сумон Чыргакынский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село </a:t>
                      </a: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40"/>
                        </a:rPr>
                        <a:t>Чыргакы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cap="none" strike="noStrike">
                          <a:solidFill>
                            <a:srgbClr val="00CC00"/>
                          </a:solidFill>
                        </a:rPr>
                        <a:t>↗</a:t>
                      </a:r>
                      <a:r>
                        <a:rPr lang="ru-RU" sz="1100" u="none" cap="none" strike="noStrike"/>
                        <a:t>788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41"/>
                        </a:rPr>
                        <a:t>[1]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61,64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42"/>
                        </a:rPr>
                        <a:t>[2]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11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43"/>
                        </a:rPr>
                        <a:t>Сумон Шеминский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село </a:t>
                      </a: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44"/>
                        </a:rPr>
                        <a:t>Шеми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cap="none" strike="noStrike">
                          <a:solidFill>
                            <a:srgbClr val="00CC00"/>
                          </a:solidFill>
                        </a:rPr>
                        <a:t>↗</a:t>
                      </a:r>
                      <a:r>
                        <a:rPr lang="ru-RU" sz="1100" u="none" cap="none" strike="noStrike"/>
                        <a:t>1110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45"/>
                        </a:rPr>
                        <a:t>[1]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23,69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46"/>
                        </a:rPr>
                        <a:t>[2]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12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47"/>
                        </a:rPr>
                        <a:t>Сумон Элдиг-Хем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село </a:t>
                      </a:r>
                      <a:r>
                        <a:rPr lang="ru-RU" sz="1100" u="sng" cap="none" strike="noStrike">
                          <a:solidFill>
                            <a:schemeClr val="hlink"/>
                          </a:solidFill>
                          <a:hlinkClick r:id="rId48"/>
                        </a:rPr>
                        <a:t>Элдиг-Хем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</a:t>
                      </a:r>
                      <a:endParaRPr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cap="none" strike="noStrike">
                          <a:solidFill>
                            <a:srgbClr val="00CC00"/>
                          </a:solidFill>
                        </a:rPr>
                        <a:t>↗</a:t>
                      </a:r>
                      <a:r>
                        <a:rPr lang="ru-RU" sz="1100" u="none" cap="none" strike="noStrike"/>
                        <a:t>240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49"/>
                        </a:rPr>
                        <a:t>[1]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0,22</a:t>
                      </a:r>
                      <a:r>
                        <a:rPr baseline="30000" lang="ru-RU" sz="1100" u="sng" cap="none" strike="noStrike">
                          <a:solidFill>
                            <a:schemeClr val="hlink"/>
                          </a:solidFill>
                          <a:hlinkClick r:id="rId50"/>
                        </a:rPr>
                        <a:t>[2]</a:t>
                      </a:r>
                      <a:endParaRPr sz="1100" u="none" cap="none" strike="noStrike"/>
                    </a:p>
                  </a:txBody>
                  <a:tcPr marT="20375" marB="20375" marR="40775" marL="407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1" name="Google Shape;111;p17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0" y="3200400"/>
            <a:ext cx="91440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264657" cy="683032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/>
          <p:nvPr/>
        </p:nvSpPr>
        <p:spPr>
          <a:xfrm>
            <a:off x="70992" y="260648"/>
            <a:ext cx="9073008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В 1873 году при впадении речки Хондёргей в реку Чадан был основан </a:t>
            </a:r>
            <a:r>
              <a:rPr lang="ru-RU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буддийский</a:t>
            </a:r>
            <a:r>
              <a:rPr lang="ru-RU"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монастырь</a:t>
            </a:r>
            <a:r>
              <a:rPr lang="ru-RU"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Алдыы-Хурээ. Этот год считается годом основания города. С 1923 года поселение при монастыре известно как Артаадыт. В январе 1929 года Пленум ЦК </a:t>
            </a:r>
            <a:r>
              <a:rPr lang="ru-RU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Тувинской народно-революционной партии</a:t>
            </a:r>
            <a:r>
              <a:rPr lang="ru-RU"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принял антирелигиозные постановления — Алдыы-Хурээ или Нижне-Чаданский Хурээ был закрыт и в 1930-х разрушен. С 1929 года поселение носит название Чадан.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В мае 1945 года Чадан получил статус города и стал центром Дзун-Хемчикского кожууна. В это время близ города было открыто каменноугольное месторождение и началась его разработка и добыча угля открытым способом.</a:t>
            </a:r>
            <a:endParaRPr sz="28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1" y="0"/>
            <a:ext cx="91385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/>
          <p:nvPr/>
        </p:nvSpPr>
        <p:spPr>
          <a:xfrm>
            <a:off x="251520" y="1124744"/>
            <a:ext cx="8712968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Филиал республиканского краеведческого музея им. Алдан Маадыр. В городе находится музей </a:t>
            </a:r>
            <a:r>
              <a:rPr lang="ru-RU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Буяна Бадыргы</a:t>
            </a:r>
            <a:r>
              <a:rPr lang="ru-RU" sz="3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 23 июля 2012 года состоялось повторное открытие буддийского храма </a:t>
            </a:r>
            <a:r>
              <a:rPr lang="ru-RU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Устуу-Хурээ</a:t>
            </a:r>
            <a:r>
              <a:rPr lang="ru-RU" sz="3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, который восстанавливался при поддержке правительства, общественности и международного фестиваля живой музыки и веры «Устуу-Хурээ» с 1999 года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