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84" r:id="rId4"/>
    <p:sldId id="287" r:id="rId5"/>
    <p:sldId id="286" r:id="rId6"/>
    <p:sldId id="285" r:id="rId7"/>
    <p:sldId id="283" r:id="rId8"/>
    <p:sldId id="411" r:id="rId9"/>
    <p:sldId id="293" r:id="rId10"/>
    <p:sldId id="289" r:id="rId11"/>
    <p:sldId id="292" r:id="rId12"/>
    <p:sldId id="291" r:id="rId13"/>
    <p:sldId id="290" r:id="rId14"/>
    <p:sldId id="288" r:id="rId15"/>
    <p:sldId id="394" r:id="rId16"/>
    <p:sldId id="412" r:id="rId17"/>
    <p:sldId id="413" r:id="rId18"/>
    <p:sldId id="414" r:id="rId19"/>
    <p:sldId id="415" r:id="rId20"/>
    <p:sldId id="41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278"/>
    <a:srgbClr val="660066"/>
    <a:srgbClr val="41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42" y="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6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1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4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3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6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0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5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1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6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B321-7BFC-4F24-B36F-25BC27782AA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F7D2-3B48-4615-8B81-1F286D0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3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171450"/>
            <a:ext cx="9153525" cy="6686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62" y="630171"/>
            <a:ext cx="3934976" cy="1392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4" y="2217211"/>
            <a:ext cx="81724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572278"/>
                </a:solidFill>
              </a:rPr>
              <a:t>Викторина</a:t>
            </a:r>
            <a:endParaRPr lang="ru-RU" sz="4400" dirty="0">
              <a:solidFill>
                <a:srgbClr val="572278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572278"/>
                </a:solidFill>
              </a:rPr>
              <a:t>«Интеллект </a:t>
            </a:r>
            <a:r>
              <a:rPr lang="ru-RU" sz="4400" b="1" dirty="0" err="1" smtClean="0">
                <a:solidFill>
                  <a:srgbClr val="572278"/>
                </a:solidFill>
              </a:rPr>
              <a:t>баттл</a:t>
            </a:r>
            <a:r>
              <a:rPr lang="ru-RU" sz="4400" b="1" dirty="0" smtClean="0">
                <a:solidFill>
                  <a:srgbClr val="572278"/>
                </a:solidFill>
              </a:rPr>
              <a:t> »</a:t>
            </a:r>
            <a:endParaRPr lang="ru-RU" sz="4400" b="1" dirty="0">
              <a:solidFill>
                <a:srgbClr val="572278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723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282" y="304508"/>
            <a:ext cx="6863129" cy="196977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>
                  <a:solidFill>
                    <a:srgbClr val="572278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1.Кого вторым встретил Колобок на своём пути</a:t>
            </a:r>
            <a:r>
              <a:rPr lang="ru-RU" sz="2400" b="1" cap="all" dirty="0" smtClean="0">
                <a:ln w="0">
                  <a:solidFill>
                    <a:srgbClr val="572278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  <a:p>
            <a:pPr algn="ctr"/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Волка</a:t>
            </a:r>
          </a:p>
          <a:p>
            <a:pPr algn="ctr"/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79" y="1918610"/>
            <a:ext cx="5999534" cy="372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46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1724" y="140030"/>
            <a:ext cx="63509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зовут самого знаменитого сантехника Омска?</a:t>
            </a:r>
          </a:p>
          <a:p>
            <a:pPr algn="ctr"/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Степаныч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6" y="1662598"/>
            <a:ext cx="6238702" cy="401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1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993" y="637091"/>
            <a:ext cx="7236659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 Что Винни-Пух считал лучшим </a:t>
            </a:r>
            <a:r>
              <a:rPr lang="ru-RU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подарком ?</a:t>
            </a:r>
          </a:p>
          <a:p>
            <a:pPr algn="ctr"/>
            <a:endParaRPr lang="ru-RU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base">
              <a:lnSpc>
                <a:spcPct val="115000"/>
              </a:lnSpc>
            </a:pPr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МЁД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60" y="2001101"/>
            <a:ext cx="4657724" cy="316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25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819" y="447473"/>
            <a:ext cx="808828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Сколько подвигов, как принято считать, совершил Геракл</a:t>
            </a:r>
            <a:r>
              <a:rPr lang="ru-RU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95" y="1637029"/>
            <a:ext cx="4944132" cy="375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6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011" y="216770"/>
            <a:ext cx="81049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5. Какое растение хорошо переносит </a:t>
            </a:r>
            <a:r>
              <a:rPr lang="ru-RU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засуху?</a:t>
            </a:r>
          </a:p>
          <a:p>
            <a:pPr algn="ctr"/>
            <a:endParaRPr lang="ru-RU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Кактус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92" y="1540209"/>
            <a:ext cx="4839704" cy="362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56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9710" y="134989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2</a:t>
            </a:r>
            <a:br>
              <a:rPr lang="ru-RU" sz="9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ru-RU" sz="9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ТУР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«о добровольчестве»</a:t>
            </a:r>
            <a:endParaRPr lang="ru-RU" sz="36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15117" y="608915"/>
            <a:ext cx="9359117" cy="13775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3</a:t>
            </a:r>
            <a:br>
              <a:rPr lang="ru-RU" sz="96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ru-RU" sz="9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ТУР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«Про </a:t>
            </a:r>
            <a: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спорт»</a:t>
            </a:r>
          </a:p>
        </p:txBody>
      </p:sp>
    </p:spTree>
    <p:extLst>
      <p:ext uri="{BB962C8B-B14F-4D97-AF65-F5344CB8AC3E}">
        <p14:creationId xmlns:p14="http://schemas.microsoft.com/office/powerpoint/2010/main" val="4491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9710" y="134989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4</a:t>
            </a:r>
            <a:b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ТУР</a:t>
            </a:r>
          </a:p>
          <a:p>
            <a:pPr algn="ctr"/>
            <a: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«услышь»</a:t>
            </a:r>
          </a:p>
        </p:txBody>
      </p:sp>
    </p:spTree>
    <p:extLst>
      <p:ext uri="{BB962C8B-B14F-4D97-AF65-F5344CB8AC3E}">
        <p14:creationId xmlns:p14="http://schemas.microsoft.com/office/powerpoint/2010/main" val="1082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365" y="8138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5</a:t>
            </a:r>
            <a:b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ТУР</a:t>
            </a:r>
          </a:p>
          <a:p>
            <a:pPr algn="ctr"/>
            <a:endParaRPr lang="ru-RU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«</a:t>
            </a:r>
            <a:r>
              <a:rPr lang="ru-RU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Комната с книгами»</a:t>
            </a:r>
          </a:p>
        </p:txBody>
      </p:sp>
    </p:spTree>
    <p:extLst>
      <p:ext uri="{BB962C8B-B14F-4D97-AF65-F5344CB8AC3E}">
        <p14:creationId xmlns:p14="http://schemas.microsoft.com/office/powerpoint/2010/main" val="3093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9710" y="1087820"/>
            <a:ext cx="8229600" cy="17834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6</a:t>
            </a:r>
            <a:b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ru-RU" sz="72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ТУР</a:t>
            </a:r>
          </a:p>
          <a:p>
            <a:pPr algn="ctr"/>
            <a:r>
              <a:rPr lang="ru-RU" sz="48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«Поговорим </a:t>
            </a:r>
            <a:r>
              <a:rPr lang="ru-RU" sz="4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 театре и кино»</a:t>
            </a:r>
            <a:endParaRPr lang="ru-RU" sz="48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9710" y="831577"/>
            <a:ext cx="82296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1</a:t>
            </a:r>
            <a:br>
              <a:rPr lang="ru-RU" sz="96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ru-RU" sz="96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ТУР</a:t>
            </a:r>
          </a:p>
          <a:p>
            <a:pPr algn="ctr"/>
            <a:r>
              <a:rPr lang="ru-RU" sz="96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«Начало» </a:t>
            </a:r>
          </a:p>
        </p:txBody>
      </p:sp>
    </p:spTree>
    <p:extLst>
      <p:ext uri="{BB962C8B-B14F-4D97-AF65-F5344CB8AC3E}">
        <p14:creationId xmlns:p14="http://schemas.microsoft.com/office/powerpoint/2010/main" val="24260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2226299"/>
            <a:ext cx="7930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Вопрос-ответ</a:t>
            </a:r>
            <a:endParaRPr lang="ru-RU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8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510" y="1298820"/>
            <a:ext cx="7694719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1.Кого вторым встретил Колобок на своём пути?</a:t>
            </a:r>
            <a:endParaRPr lang="ru-RU" sz="6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8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102" y="1305728"/>
            <a:ext cx="7764087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2.Как зовут самого знаменитого сантехника Омска?</a:t>
            </a:r>
          </a:p>
        </p:txBody>
      </p:sp>
    </p:spTree>
    <p:extLst>
      <p:ext uri="{BB962C8B-B14F-4D97-AF65-F5344CB8AC3E}">
        <p14:creationId xmlns:p14="http://schemas.microsoft.com/office/powerpoint/2010/main" val="5217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388" y="1245642"/>
            <a:ext cx="8113221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Что Винни-Пух считал лучшим подарком? </a:t>
            </a:r>
          </a:p>
        </p:txBody>
      </p:sp>
    </p:spTree>
    <p:extLst>
      <p:ext uri="{BB962C8B-B14F-4D97-AF65-F5344CB8AC3E}">
        <p14:creationId xmlns:p14="http://schemas.microsoft.com/office/powerpoint/2010/main" val="33159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808" y="1482223"/>
            <a:ext cx="801347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60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Сколько подвигов, как принято считать, совершил Геракл? </a:t>
            </a:r>
          </a:p>
        </p:txBody>
      </p:sp>
    </p:spTree>
    <p:extLst>
      <p:ext uri="{BB962C8B-B14F-4D97-AF65-F5344CB8AC3E}">
        <p14:creationId xmlns:p14="http://schemas.microsoft.com/office/powerpoint/2010/main" val="19391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58310"/>
            <a:ext cx="9139124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Какое растение </a:t>
            </a:r>
          </a:p>
          <a:p>
            <a:pPr algn="ctr"/>
            <a:r>
              <a:rPr lang="ru-RU" sz="60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хорошо </a:t>
            </a:r>
          </a:p>
          <a:p>
            <a:pPr algn="ctr"/>
            <a:r>
              <a:rPr lang="ru-RU" sz="60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переносит засуху?</a:t>
            </a:r>
          </a:p>
        </p:txBody>
      </p:sp>
    </p:spTree>
    <p:extLst>
      <p:ext uri="{BB962C8B-B14F-4D97-AF65-F5344CB8AC3E}">
        <p14:creationId xmlns:p14="http://schemas.microsoft.com/office/powerpoint/2010/main" val="34595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7776" y="1560788"/>
            <a:ext cx="8229600" cy="425267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Сдаем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листочки</a:t>
            </a:r>
            <a:endParaRPr lang="ru-RU" sz="96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7776" y="1782157"/>
            <a:ext cx="8229600" cy="3321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Ответы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1 тура</a:t>
            </a:r>
            <a:endParaRPr lang="ru-RU" sz="96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111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110</cp:revision>
  <dcterms:created xsi:type="dcterms:W3CDTF">2017-12-06T08:18:44Z</dcterms:created>
  <dcterms:modified xsi:type="dcterms:W3CDTF">2020-04-20T11:25:41Z</dcterms:modified>
</cp:coreProperties>
</file>