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3" r:id="rId6"/>
    <p:sldId id="267" r:id="rId7"/>
    <p:sldId id="268" r:id="rId8"/>
    <p:sldId id="260" r:id="rId9"/>
    <p:sldId id="262" r:id="rId10"/>
    <p:sldId id="265" r:id="rId11"/>
    <p:sldId id="266" r:id="rId12"/>
    <p:sldId id="261" r:id="rId13"/>
    <p:sldId id="264" r:id="rId14"/>
  </p:sldIdLst>
  <p:sldSz cx="12192000" cy="6858000"/>
  <p:notesSz cx="12192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6797BB"/>
    <a:srgbClr val="64CC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744" y="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5/19/2023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5/19/2023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5/19/2023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5/19/2023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5/19/2023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52401" y="209735"/>
            <a:ext cx="11487196" cy="574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5/19/2023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emf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9.png"/><Relationship Id="rId18" Type="http://schemas.openxmlformats.org/officeDocument/2006/relationships/image" Target="../media/image71.png"/><Relationship Id="rId3" Type="http://schemas.openxmlformats.org/officeDocument/2006/relationships/image" Target="../media/image57.png"/><Relationship Id="rId21" Type="http://schemas.openxmlformats.org/officeDocument/2006/relationships/image" Target="../media/image75.pn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17" Type="http://schemas.openxmlformats.org/officeDocument/2006/relationships/image" Target="../media/image70.png"/><Relationship Id="rId2" Type="http://schemas.openxmlformats.org/officeDocument/2006/relationships/image" Target="../media/image56.png"/><Relationship Id="rId16" Type="http://schemas.openxmlformats.org/officeDocument/2006/relationships/image" Target="../media/image69.png"/><Relationship Id="rId20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5" Type="http://schemas.openxmlformats.org/officeDocument/2006/relationships/image" Target="../media/image68.png"/><Relationship Id="rId23" Type="http://schemas.openxmlformats.org/officeDocument/2006/relationships/image" Target="../media/image80.png"/><Relationship Id="rId10" Type="http://schemas.openxmlformats.org/officeDocument/2006/relationships/image" Target="../media/image64.png"/><Relationship Id="rId19" Type="http://schemas.openxmlformats.org/officeDocument/2006/relationships/image" Target="../media/image72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Relationship Id="rId14" Type="http://schemas.openxmlformats.org/officeDocument/2006/relationships/image" Target="../media/image67.png"/><Relationship Id="rId22" Type="http://schemas.openxmlformats.org/officeDocument/2006/relationships/image" Target="../media/image7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98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12" Type="http://schemas.openxmlformats.org/officeDocument/2006/relationships/image" Target="../media/image97.png"/><Relationship Id="rId17" Type="http://schemas.openxmlformats.org/officeDocument/2006/relationships/image" Target="../media/image102.png"/><Relationship Id="rId2" Type="http://schemas.openxmlformats.org/officeDocument/2006/relationships/image" Target="../media/image87.png"/><Relationship Id="rId16" Type="http://schemas.openxmlformats.org/officeDocument/2006/relationships/image" Target="../media/image10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1.png"/><Relationship Id="rId11" Type="http://schemas.openxmlformats.org/officeDocument/2006/relationships/image" Target="../media/image96.png"/><Relationship Id="rId5" Type="http://schemas.openxmlformats.org/officeDocument/2006/relationships/image" Target="../media/image90.png"/><Relationship Id="rId15" Type="http://schemas.openxmlformats.org/officeDocument/2006/relationships/image" Target="../media/image100.png"/><Relationship Id="rId10" Type="http://schemas.openxmlformats.org/officeDocument/2006/relationships/image" Target="../media/image95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Relationship Id="rId14" Type="http://schemas.openxmlformats.org/officeDocument/2006/relationships/image" Target="../media/image9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13" Type="http://schemas.openxmlformats.org/officeDocument/2006/relationships/image" Target="../media/image130.png"/><Relationship Id="rId18" Type="http://schemas.openxmlformats.org/officeDocument/2006/relationships/image" Target="../media/image135.png"/><Relationship Id="rId3" Type="http://schemas.openxmlformats.org/officeDocument/2006/relationships/image" Target="../media/image122.png"/><Relationship Id="rId21" Type="http://schemas.openxmlformats.org/officeDocument/2006/relationships/image" Target="../media/image17.emf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34.png"/><Relationship Id="rId2" Type="http://schemas.openxmlformats.org/officeDocument/2006/relationships/image" Target="../media/image121.png"/><Relationship Id="rId16" Type="http://schemas.openxmlformats.org/officeDocument/2006/relationships/image" Target="../media/image133.png"/><Relationship Id="rId20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png"/><Relationship Id="rId11" Type="http://schemas.openxmlformats.org/officeDocument/2006/relationships/image" Target="../media/image129.png"/><Relationship Id="rId5" Type="http://schemas.openxmlformats.org/officeDocument/2006/relationships/image" Target="../media/image124.png"/><Relationship Id="rId15" Type="http://schemas.openxmlformats.org/officeDocument/2006/relationships/image" Target="../media/image132.png"/><Relationship Id="rId10" Type="http://schemas.openxmlformats.org/officeDocument/2006/relationships/image" Target="../media/image128.png"/><Relationship Id="rId19" Type="http://schemas.openxmlformats.org/officeDocument/2006/relationships/image" Target="../media/image136.png"/><Relationship Id="rId4" Type="http://schemas.openxmlformats.org/officeDocument/2006/relationships/image" Target="../media/image123.png"/><Relationship Id="rId9" Type="http://schemas.openxmlformats.org/officeDocument/2006/relationships/image" Target="../media/image127.png"/><Relationship Id="rId14" Type="http://schemas.openxmlformats.org/officeDocument/2006/relationships/image" Target="../media/image1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13" Type="http://schemas.openxmlformats.org/officeDocument/2006/relationships/image" Target="../media/image149.png"/><Relationship Id="rId18" Type="http://schemas.openxmlformats.org/officeDocument/2006/relationships/image" Target="../media/image154.png"/><Relationship Id="rId3" Type="http://schemas.openxmlformats.org/officeDocument/2006/relationships/image" Target="../media/image139.png"/><Relationship Id="rId21" Type="http://schemas.openxmlformats.org/officeDocument/2006/relationships/image" Target="../media/image157.png"/><Relationship Id="rId7" Type="http://schemas.openxmlformats.org/officeDocument/2006/relationships/image" Target="../media/image143.png"/><Relationship Id="rId12" Type="http://schemas.openxmlformats.org/officeDocument/2006/relationships/image" Target="../media/image148.png"/><Relationship Id="rId17" Type="http://schemas.openxmlformats.org/officeDocument/2006/relationships/image" Target="../media/image153.png"/><Relationship Id="rId2" Type="http://schemas.openxmlformats.org/officeDocument/2006/relationships/image" Target="../media/image138.png"/><Relationship Id="rId16" Type="http://schemas.openxmlformats.org/officeDocument/2006/relationships/image" Target="../media/image152.png"/><Relationship Id="rId20" Type="http://schemas.openxmlformats.org/officeDocument/2006/relationships/image" Target="../media/image1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.png"/><Relationship Id="rId11" Type="http://schemas.openxmlformats.org/officeDocument/2006/relationships/image" Target="../media/image147.png"/><Relationship Id="rId5" Type="http://schemas.openxmlformats.org/officeDocument/2006/relationships/image" Target="../media/image141.png"/><Relationship Id="rId15" Type="http://schemas.openxmlformats.org/officeDocument/2006/relationships/image" Target="../media/image151.png"/><Relationship Id="rId10" Type="http://schemas.openxmlformats.org/officeDocument/2006/relationships/image" Target="../media/image146.png"/><Relationship Id="rId19" Type="http://schemas.openxmlformats.org/officeDocument/2006/relationships/image" Target="../media/image155.png"/><Relationship Id="rId4" Type="http://schemas.openxmlformats.org/officeDocument/2006/relationships/image" Target="../media/image140.png"/><Relationship Id="rId9" Type="http://schemas.openxmlformats.org/officeDocument/2006/relationships/image" Target="../media/image145.png"/><Relationship Id="rId14" Type="http://schemas.openxmlformats.org/officeDocument/2006/relationships/image" Target="../media/image15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11.png"/><Relationship Id="rId18" Type="http://schemas.openxmlformats.org/officeDocument/2006/relationships/image" Target="../media/image33.png"/><Relationship Id="rId3" Type="http://schemas.openxmlformats.org/officeDocument/2006/relationships/image" Target="../media/image20.png"/><Relationship Id="rId21" Type="http://schemas.openxmlformats.org/officeDocument/2006/relationships/image" Target="../media/image36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32.png"/><Relationship Id="rId2" Type="http://schemas.openxmlformats.org/officeDocument/2006/relationships/image" Target="../media/image19.png"/><Relationship Id="rId16" Type="http://schemas.openxmlformats.org/officeDocument/2006/relationships/image" Target="../media/image31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12.png"/><Relationship Id="rId23" Type="http://schemas.openxmlformats.org/officeDocument/2006/relationships/image" Target="../media/image38.png"/><Relationship Id="rId10" Type="http://schemas.openxmlformats.org/officeDocument/2006/relationships/image" Target="../media/image27.png"/><Relationship Id="rId19" Type="http://schemas.openxmlformats.org/officeDocument/2006/relationships/image" Target="../media/image34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0.png"/><Relationship Id="rId22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9.png"/><Relationship Id="rId18" Type="http://schemas.openxmlformats.org/officeDocument/2006/relationships/image" Target="../media/image54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9.png"/><Relationship Id="rId17" Type="http://schemas.openxmlformats.org/officeDocument/2006/relationships/image" Target="../media/image53.png"/><Relationship Id="rId2" Type="http://schemas.openxmlformats.org/officeDocument/2006/relationships/image" Target="../media/image39.png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5" Type="http://schemas.openxmlformats.org/officeDocument/2006/relationships/image" Target="../media/image51.png"/><Relationship Id="rId10" Type="http://schemas.openxmlformats.org/officeDocument/2006/relationships/image" Target="../media/image47.png"/><Relationship Id="rId19" Type="http://schemas.openxmlformats.org/officeDocument/2006/relationships/image" Target="../media/image55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9.png"/><Relationship Id="rId18" Type="http://schemas.openxmlformats.org/officeDocument/2006/relationships/image" Target="../media/image71.png"/><Relationship Id="rId26" Type="http://schemas.openxmlformats.org/officeDocument/2006/relationships/image" Target="../media/image79.png"/><Relationship Id="rId3" Type="http://schemas.openxmlformats.org/officeDocument/2006/relationships/image" Target="../media/image57.png"/><Relationship Id="rId21" Type="http://schemas.openxmlformats.org/officeDocument/2006/relationships/image" Target="../media/image74.pn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17" Type="http://schemas.openxmlformats.org/officeDocument/2006/relationships/image" Target="../media/image70.png"/><Relationship Id="rId25" Type="http://schemas.openxmlformats.org/officeDocument/2006/relationships/image" Target="../media/image78.png"/><Relationship Id="rId2" Type="http://schemas.openxmlformats.org/officeDocument/2006/relationships/image" Target="../media/image56.png"/><Relationship Id="rId16" Type="http://schemas.openxmlformats.org/officeDocument/2006/relationships/image" Target="../media/image69.png"/><Relationship Id="rId20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24" Type="http://schemas.openxmlformats.org/officeDocument/2006/relationships/image" Target="../media/image77.png"/><Relationship Id="rId5" Type="http://schemas.openxmlformats.org/officeDocument/2006/relationships/image" Target="../media/image59.png"/><Relationship Id="rId15" Type="http://schemas.openxmlformats.org/officeDocument/2006/relationships/image" Target="../media/image68.png"/><Relationship Id="rId23" Type="http://schemas.openxmlformats.org/officeDocument/2006/relationships/image" Target="../media/image76.png"/><Relationship Id="rId10" Type="http://schemas.openxmlformats.org/officeDocument/2006/relationships/image" Target="../media/image64.png"/><Relationship Id="rId19" Type="http://schemas.openxmlformats.org/officeDocument/2006/relationships/image" Target="../media/image72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Relationship Id="rId14" Type="http://schemas.openxmlformats.org/officeDocument/2006/relationships/image" Target="../media/image67.png"/><Relationship Id="rId22" Type="http://schemas.openxmlformats.org/officeDocument/2006/relationships/image" Target="../media/image75.png"/><Relationship Id="rId27" Type="http://schemas.openxmlformats.org/officeDocument/2006/relationships/image" Target="../media/image8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9.png"/><Relationship Id="rId18" Type="http://schemas.openxmlformats.org/officeDocument/2006/relationships/image" Target="../media/image71.png"/><Relationship Id="rId3" Type="http://schemas.openxmlformats.org/officeDocument/2006/relationships/image" Target="../media/image57.png"/><Relationship Id="rId21" Type="http://schemas.openxmlformats.org/officeDocument/2006/relationships/image" Target="../media/image81.jpe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17" Type="http://schemas.openxmlformats.org/officeDocument/2006/relationships/image" Target="../media/image70.png"/><Relationship Id="rId2" Type="http://schemas.openxmlformats.org/officeDocument/2006/relationships/image" Target="../media/image56.png"/><Relationship Id="rId16" Type="http://schemas.openxmlformats.org/officeDocument/2006/relationships/image" Target="../media/image69.png"/><Relationship Id="rId20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5" Type="http://schemas.openxmlformats.org/officeDocument/2006/relationships/image" Target="../media/image68.png"/><Relationship Id="rId23" Type="http://schemas.openxmlformats.org/officeDocument/2006/relationships/image" Target="../media/image83.jpeg"/><Relationship Id="rId10" Type="http://schemas.openxmlformats.org/officeDocument/2006/relationships/image" Target="../media/image64.png"/><Relationship Id="rId19" Type="http://schemas.openxmlformats.org/officeDocument/2006/relationships/image" Target="../media/image72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Relationship Id="rId14" Type="http://schemas.openxmlformats.org/officeDocument/2006/relationships/image" Target="../media/image67.png"/><Relationship Id="rId22" Type="http://schemas.openxmlformats.org/officeDocument/2006/relationships/image" Target="../media/image8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9.png"/><Relationship Id="rId18" Type="http://schemas.openxmlformats.org/officeDocument/2006/relationships/image" Target="../media/image71.png"/><Relationship Id="rId3" Type="http://schemas.openxmlformats.org/officeDocument/2006/relationships/image" Target="../media/image57.png"/><Relationship Id="rId21" Type="http://schemas.openxmlformats.org/officeDocument/2006/relationships/image" Target="../media/image84.jpe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17" Type="http://schemas.openxmlformats.org/officeDocument/2006/relationships/image" Target="../media/image70.png"/><Relationship Id="rId2" Type="http://schemas.openxmlformats.org/officeDocument/2006/relationships/image" Target="../media/image56.png"/><Relationship Id="rId16" Type="http://schemas.openxmlformats.org/officeDocument/2006/relationships/image" Target="../media/image69.png"/><Relationship Id="rId20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5" Type="http://schemas.openxmlformats.org/officeDocument/2006/relationships/image" Target="../media/image68.png"/><Relationship Id="rId23" Type="http://schemas.openxmlformats.org/officeDocument/2006/relationships/image" Target="../media/image86.jpeg"/><Relationship Id="rId10" Type="http://schemas.openxmlformats.org/officeDocument/2006/relationships/image" Target="../media/image64.png"/><Relationship Id="rId19" Type="http://schemas.openxmlformats.org/officeDocument/2006/relationships/image" Target="../media/image72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Relationship Id="rId14" Type="http://schemas.openxmlformats.org/officeDocument/2006/relationships/image" Target="../media/image67.png"/><Relationship Id="rId22" Type="http://schemas.openxmlformats.org/officeDocument/2006/relationships/image" Target="../media/image85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98.png"/><Relationship Id="rId18" Type="http://schemas.openxmlformats.org/officeDocument/2006/relationships/image" Target="../media/image103.jpg"/><Relationship Id="rId3" Type="http://schemas.openxmlformats.org/officeDocument/2006/relationships/image" Target="../media/image88.png"/><Relationship Id="rId21" Type="http://schemas.openxmlformats.org/officeDocument/2006/relationships/image" Target="../media/image106.png"/><Relationship Id="rId7" Type="http://schemas.openxmlformats.org/officeDocument/2006/relationships/image" Target="../media/image92.png"/><Relationship Id="rId12" Type="http://schemas.openxmlformats.org/officeDocument/2006/relationships/image" Target="../media/image97.png"/><Relationship Id="rId17" Type="http://schemas.openxmlformats.org/officeDocument/2006/relationships/image" Target="../media/image102.png"/><Relationship Id="rId2" Type="http://schemas.openxmlformats.org/officeDocument/2006/relationships/image" Target="../media/image87.png"/><Relationship Id="rId16" Type="http://schemas.openxmlformats.org/officeDocument/2006/relationships/image" Target="../media/image101.png"/><Relationship Id="rId20" Type="http://schemas.openxmlformats.org/officeDocument/2006/relationships/image" Target="../media/image10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1.png"/><Relationship Id="rId11" Type="http://schemas.openxmlformats.org/officeDocument/2006/relationships/image" Target="../media/image96.png"/><Relationship Id="rId5" Type="http://schemas.openxmlformats.org/officeDocument/2006/relationships/image" Target="../media/image90.png"/><Relationship Id="rId15" Type="http://schemas.openxmlformats.org/officeDocument/2006/relationships/image" Target="../media/image100.png"/><Relationship Id="rId23" Type="http://schemas.openxmlformats.org/officeDocument/2006/relationships/image" Target="../media/image108.png"/><Relationship Id="rId10" Type="http://schemas.openxmlformats.org/officeDocument/2006/relationships/image" Target="../media/image95.png"/><Relationship Id="rId19" Type="http://schemas.openxmlformats.org/officeDocument/2006/relationships/image" Target="../media/image104.jpg"/><Relationship Id="rId4" Type="http://schemas.openxmlformats.org/officeDocument/2006/relationships/image" Target="../media/image89.png"/><Relationship Id="rId9" Type="http://schemas.openxmlformats.org/officeDocument/2006/relationships/image" Target="../media/image94.png"/><Relationship Id="rId14" Type="http://schemas.openxmlformats.org/officeDocument/2006/relationships/image" Target="../media/image99.png"/><Relationship Id="rId22" Type="http://schemas.openxmlformats.org/officeDocument/2006/relationships/image" Target="../media/image107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13" Type="http://schemas.openxmlformats.org/officeDocument/2006/relationships/image" Target="../media/image120.png"/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12" Type="http://schemas.openxmlformats.org/officeDocument/2006/relationships/image" Target="../media/image119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11" Type="http://schemas.openxmlformats.org/officeDocument/2006/relationships/image" Target="../media/image118.png"/><Relationship Id="rId5" Type="http://schemas.openxmlformats.org/officeDocument/2006/relationships/image" Target="../media/image112.jpg"/><Relationship Id="rId10" Type="http://schemas.openxmlformats.org/officeDocument/2006/relationships/image" Target="../media/image117.png"/><Relationship Id="rId4" Type="http://schemas.openxmlformats.org/officeDocument/2006/relationships/image" Target="../media/image111.png"/><Relationship Id="rId9" Type="http://schemas.openxmlformats.org/officeDocument/2006/relationships/image" Target="../media/image1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854"/>
            <a:ext cx="12192000" cy="6856730"/>
          </a:xfrm>
          <a:custGeom>
            <a:avLst/>
            <a:gdLst/>
            <a:ahLst/>
            <a:cxnLst/>
            <a:rect l="l" t="t" r="r" b="b"/>
            <a:pathLst>
              <a:path w="12192000" h="6856730">
                <a:moveTo>
                  <a:pt x="12192000" y="0"/>
                </a:moveTo>
                <a:lnTo>
                  <a:pt x="0" y="0"/>
                </a:lnTo>
                <a:lnTo>
                  <a:pt x="0" y="6856145"/>
                </a:lnTo>
                <a:lnTo>
                  <a:pt x="12192000" y="6856145"/>
                </a:lnTo>
                <a:lnTo>
                  <a:pt x="12192000" y="0"/>
                </a:lnTo>
                <a:close/>
              </a:path>
            </a:pathLst>
          </a:custGeom>
          <a:solidFill>
            <a:srgbClr val="01518D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884184" y="669658"/>
            <a:ext cx="22860" cy="826135"/>
          </a:xfrm>
          <a:custGeom>
            <a:avLst/>
            <a:gdLst/>
            <a:ahLst/>
            <a:cxnLst/>
            <a:rect l="l" t="t" r="r" b="b"/>
            <a:pathLst>
              <a:path w="22860" h="826135">
                <a:moveTo>
                  <a:pt x="22428" y="0"/>
                </a:moveTo>
                <a:lnTo>
                  <a:pt x="0" y="0"/>
                </a:lnTo>
                <a:lnTo>
                  <a:pt x="0" y="825817"/>
                </a:lnTo>
                <a:lnTo>
                  <a:pt x="22428" y="825817"/>
                </a:lnTo>
                <a:lnTo>
                  <a:pt x="224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2199486" y="662172"/>
            <a:ext cx="1257935" cy="212090"/>
            <a:chOff x="2199486" y="662172"/>
            <a:chExt cx="1257935" cy="21209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99486" y="669623"/>
              <a:ext cx="230024" cy="20415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57970" y="715788"/>
              <a:ext cx="101206" cy="15769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82769" y="715788"/>
              <a:ext cx="101206" cy="15769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711282" y="719509"/>
              <a:ext cx="96608" cy="15081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843532" y="662172"/>
              <a:ext cx="96621" cy="20815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972072" y="715788"/>
              <a:ext cx="101206" cy="15769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100575" y="719509"/>
              <a:ext cx="220555" cy="150817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353037" y="715783"/>
              <a:ext cx="103784" cy="157695"/>
            </a:xfrm>
            <a:prstGeom prst="rect">
              <a:avLst/>
            </a:prstGeom>
          </p:spPr>
        </p:pic>
      </p:grpSp>
      <p:sp>
        <p:nvSpPr>
          <p:cNvPr id="13" name="object 13"/>
          <p:cNvSpPr/>
          <p:nvPr/>
        </p:nvSpPr>
        <p:spPr>
          <a:xfrm>
            <a:off x="2199444" y="952780"/>
            <a:ext cx="115570" cy="208279"/>
          </a:xfrm>
          <a:custGeom>
            <a:avLst/>
            <a:gdLst/>
            <a:ahLst/>
            <a:cxnLst/>
            <a:rect l="l" t="t" r="r" b="b"/>
            <a:pathLst>
              <a:path w="115569" h="208280">
                <a:moveTo>
                  <a:pt x="55918" y="0"/>
                </a:moveTo>
                <a:lnTo>
                  <a:pt x="33025" y="4067"/>
                </a:lnTo>
                <a:lnTo>
                  <a:pt x="15376" y="15982"/>
                </a:lnTo>
                <a:lnTo>
                  <a:pt x="4018" y="35318"/>
                </a:lnTo>
                <a:lnTo>
                  <a:pt x="0" y="61645"/>
                </a:lnTo>
                <a:lnTo>
                  <a:pt x="0" y="146507"/>
                </a:lnTo>
                <a:lnTo>
                  <a:pt x="4068" y="172790"/>
                </a:lnTo>
                <a:lnTo>
                  <a:pt x="15557" y="192030"/>
                </a:lnTo>
                <a:lnTo>
                  <a:pt x="33389" y="203850"/>
                </a:lnTo>
                <a:lnTo>
                  <a:pt x="56489" y="207873"/>
                </a:lnTo>
                <a:lnTo>
                  <a:pt x="80067" y="203918"/>
                </a:lnTo>
                <a:lnTo>
                  <a:pt x="97996" y="192355"/>
                </a:lnTo>
                <a:lnTo>
                  <a:pt x="109796" y="173642"/>
                </a:lnTo>
                <a:lnTo>
                  <a:pt x="114985" y="148234"/>
                </a:lnTo>
                <a:lnTo>
                  <a:pt x="91757" y="148234"/>
                </a:lnTo>
                <a:lnTo>
                  <a:pt x="88261" y="164742"/>
                </a:lnTo>
                <a:lnTo>
                  <a:pt x="81219" y="176469"/>
                </a:lnTo>
                <a:lnTo>
                  <a:pt x="70629" y="183467"/>
                </a:lnTo>
                <a:lnTo>
                  <a:pt x="56489" y="185788"/>
                </a:lnTo>
                <a:lnTo>
                  <a:pt x="43113" y="183401"/>
                </a:lnTo>
                <a:lnTo>
                  <a:pt x="32694" y="176149"/>
                </a:lnTo>
                <a:lnTo>
                  <a:pt x="25930" y="163896"/>
                </a:lnTo>
                <a:lnTo>
                  <a:pt x="23520" y="146507"/>
                </a:lnTo>
                <a:lnTo>
                  <a:pt x="23520" y="61645"/>
                </a:lnTo>
                <a:lnTo>
                  <a:pt x="25836" y="44087"/>
                </a:lnTo>
                <a:lnTo>
                  <a:pt x="32372" y="31748"/>
                </a:lnTo>
                <a:lnTo>
                  <a:pt x="42508" y="24464"/>
                </a:lnTo>
                <a:lnTo>
                  <a:pt x="55626" y="22072"/>
                </a:lnTo>
                <a:lnTo>
                  <a:pt x="69639" y="24357"/>
                </a:lnTo>
                <a:lnTo>
                  <a:pt x="80179" y="31319"/>
                </a:lnTo>
                <a:lnTo>
                  <a:pt x="87117" y="43123"/>
                </a:lnTo>
                <a:lnTo>
                  <a:pt x="90322" y="59931"/>
                </a:lnTo>
                <a:lnTo>
                  <a:pt x="113538" y="59931"/>
                </a:lnTo>
                <a:lnTo>
                  <a:pt x="108526" y="34236"/>
                </a:lnTo>
                <a:lnTo>
                  <a:pt x="96877" y="15449"/>
                </a:lnTo>
                <a:lnTo>
                  <a:pt x="79153" y="3920"/>
                </a:lnTo>
                <a:lnTo>
                  <a:pt x="5591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326538" y="1002664"/>
            <a:ext cx="512445" cy="209550"/>
          </a:xfrm>
          <a:custGeom>
            <a:avLst/>
            <a:gdLst/>
            <a:ahLst/>
            <a:cxnLst/>
            <a:rect l="l" t="t" r="r" b="b"/>
            <a:pathLst>
              <a:path w="512444" h="209550">
                <a:moveTo>
                  <a:pt x="94043" y="4343"/>
                </a:moveTo>
                <a:lnTo>
                  <a:pt x="0" y="4343"/>
                </a:lnTo>
                <a:lnTo>
                  <a:pt x="0" y="24663"/>
                </a:lnTo>
                <a:lnTo>
                  <a:pt x="35839" y="24663"/>
                </a:lnTo>
                <a:lnTo>
                  <a:pt x="35839" y="154203"/>
                </a:lnTo>
                <a:lnTo>
                  <a:pt x="58191" y="154203"/>
                </a:lnTo>
                <a:lnTo>
                  <a:pt x="58191" y="24663"/>
                </a:lnTo>
                <a:lnTo>
                  <a:pt x="94043" y="24663"/>
                </a:lnTo>
                <a:lnTo>
                  <a:pt x="94043" y="4343"/>
                </a:lnTo>
                <a:close/>
              </a:path>
              <a:path w="512444" h="209550">
                <a:moveTo>
                  <a:pt x="212509" y="3733"/>
                </a:moveTo>
                <a:lnTo>
                  <a:pt x="189280" y="3733"/>
                </a:lnTo>
                <a:lnTo>
                  <a:pt x="158889" y="106095"/>
                </a:lnTo>
                <a:lnTo>
                  <a:pt x="124485" y="3733"/>
                </a:lnTo>
                <a:lnTo>
                  <a:pt x="100672" y="3733"/>
                </a:lnTo>
                <a:lnTo>
                  <a:pt x="149136" y="139065"/>
                </a:lnTo>
                <a:lnTo>
                  <a:pt x="141109" y="165735"/>
                </a:lnTo>
                <a:lnTo>
                  <a:pt x="138125" y="174294"/>
                </a:lnTo>
                <a:lnTo>
                  <a:pt x="134289" y="181102"/>
                </a:lnTo>
                <a:lnTo>
                  <a:pt x="128841" y="185610"/>
                </a:lnTo>
                <a:lnTo>
                  <a:pt x="121031" y="187236"/>
                </a:lnTo>
                <a:lnTo>
                  <a:pt x="112433" y="187236"/>
                </a:lnTo>
                <a:lnTo>
                  <a:pt x="112433" y="209029"/>
                </a:lnTo>
                <a:lnTo>
                  <a:pt x="124777" y="209029"/>
                </a:lnTo>
                <a:lnTo>
                  <a:pt x="139001" y="206197"/>
                </a:lnTo>
                <a:lnTo>
                  <a:pt x="149567" y="198170"/>
                </a:lnTo>
                <a:lnTo>
                  <a:pt x="157353" y="185686"/>
                </a:lnTo>
                <a:lnTo>
                  <a:pt x="163195" y="169456"/>
                </a:lnTo>
                <a:lnTo>
                  <a:pt x="212509" y="3733"/>
                </a:lnTo>
                <a:close/>
              </a:path>
              <a:path w="512444" h="209550">
                <a:moveTo>
                  <a:pt x="338429" y="133616"/>
                </a:moveTo>
                <a:lnTo>
                  <a:pt x="321513" y="133616"/>
                </a:lnTo>
                <a:lnTo>
                  <a:pt x="321513" y="24663"/>
                </a:lnTo>
                <a:lnTo>
                  <a:pt x="321513" y="3733"/>
                </a:lnTo>
                <a:lnTo>
                  <a:pt x="299148" y="3733"/>
                </a:lnTo>
                <a:lnTo>
                  <a:pt x="299148" y="24663"/>
                </a:lnTo>
                <a:lnTo>
                  <a:pt x="299148" y="133616"/>
                </a:lnTo>
                <a:lnTo>
                  <a:pt x="246684" y="133616"/>
                </a:lnTo>
                <a:lnTo>
                  <a:pt x="250393" y="122593"/>
                </a:lnTo>
                <a:lnTo>
                  <a:pt x="253415" y="109651"/>
                </a:lnTo>
                <a:lnTo>
                  <a:pt x="258495" y="64414"/>
                </a:lnTo>
                <a:lnTo>
                  <a:pt x="259867" y="24663"/>
                </a:lnTo>
                <a:lnTo>
                  <a:pt x="299148" y="24663"/>
                </a:lnTo>
                <a:lnTo>
                  <a:pt x="299148" y="3733"/>
                </a:lnTo>
                <a:lnTo>
                  <a:pt x="238366" y="3733"/>
                </a:lnTo>
                <a:lnTo>
                  <a:pt x="238036" y="21120"/>
                </a:lnTo>
                <a:lnTo>
                  <a:pt x="237464" y="38468"/>
                </a:lnTo>
                <a:lnTo>
                  <a:pt x="233743" y="91287"/>
                </a:lnTo>
                <a:lnTo>
                  <a:pt x="221449" y="133616"/>
                </a:lnTo>
                <a:lnTo>
                  <a:pt x="210261" y="133616"/>
                </a:lnTo>
                <a:lnTo>
                  <a:pt x="210261" y="187807"/>
                </a:lnTo>
                <a:lnTo>
                  <a:pt x="232067" y="187807"/>
                </a:lnTo>
                <a:lnTo>
                  <a:pt x="232067" y="154546"/>
                </a:lnTo>
                <a:lnTo>
                  <a:pt x="316649" y="154546"/>
                </a:lnTo>
                <a:lnTo>
                  <a:pt x="316649" y="187807"/>
                </a:lnTo>
                <a:lnTo>
                  <a:pt x="338429" y="187807"/>
                </a:lnTo>
                <a:lnTo>
                  <a:pt x="338429" y="154546"/>
                </a:lnTo>
                <a:lnTo>
                  <a:pt x="338429" y="133616"/>
                </a:lnTo>
                <a:close/>
              </a:path>
              <a:path w="512444" h="209550">
                <a:moveTo>
                  <a:pt x="460362" y="107810"/>
                </a:moveTo>
                <a:lnTo>
                  <a:pt x="437997" y="107810"/>
                </a:lnTo>
                <a:lnTo>
                  <a:pt x="434809" y="120269"/>
                </a:lnTo>
                <a:lnTo>
                  <a:pt x="428891" y="128930"/>
                </a:lnTo>
                <a:lnTo>
                  <a:pt x="419849" y="133985"/>
                </a:lnTo>
                <a:lnTo>
                  <a:pt x="407314" y="135623"/>
                </a:lnTo>
                <a:lnTo>
                  <a:pt x="395592" y="133654"/>
                </a:lnTo>
                <a:lnTo>
                  <a:pt x="386854" y="127596"/>
                </a:lnTo>
                <a:lnTo>
                  <a:pt x="381393" y="117246"/>
                </a:lnTo>
                <a:lnTo>
                  <a:pt x="379514" y="102374"/>
                </a:lnTo>
                <a:lnTo>
                  <a:pt x="379514" y="88607"/>
                </a:lnTo>
                <a:lnTo>
                  <a:pt x="458355" y="88607"/>
                </a:lnTo>
                <a:lnTo>
                  <a:pt x="458355" y="69964"/>
                </a:lnTo>
                <a:lnTo>
                  <a:pt x="454723" y="31699"/>
                </a:lnTo>
                <a:lnTo>
                  <a:pt x="435991" y="8839"/>
                </a:lnTo>
                <a:lnTo>
                  <a:pt x="435991" y="54762"/>
                </a:lnTo>
                <a:lnTo>
                  <a:pt x="435991" y="69964"/>
                </a:lnTo>
                <a:lnTo>
                  <a:pt x="379514" y="69964"/>
                </a:lnTo>
                <a:lnTo>
                  <a:pt x="379514" y="54762"/>
                </a:lnTo>
                <a:lnTo>
                  <a:pt x="381393" y="40017"/>
                </a:lnTo>
                <a:lnTo>
                  <a:pt x="386854" y="29641"/>
                </a:lnTo>
                <a:lnTo>
                  <a:pt x="395592" y="23520"/>
                </a:lnTo>
                <a:lnTo>
                  <a:pt x="407314" y="21501"/>
                </a:lnTo>
                <a:lnTo>
                  <a:pt x="419417" y="23520"/>
                </a:lnTo>
                <a:lnTo>
                  <a:pt x="428421" y="29641"/>
                </a:lnTo>
                <a:lnTo>
                  <a:pt x="434047" y="40017"/>
                </a:lnTo>
                <a:lnTo>
                  <a:pt x="435991" y="54762"/>
                </a:lnTo>
                <a:lnTo>
                  <a:pt x="435991" y="8839"/>
                </a:lnTo>
                <a:lnTo>
                  <a:pt x="428231" y="3683"/>
                </a:lnTo>
                <a:lnTo>
                  <a:pt x="407035" y="0"/>
                </a:lnTo>
                <a:lnTo>
                  <a:pt x="386207" y="3683"/>
                </a:lnTo>
                <a:lnTo>
                  <a:pt x="370293" y="14414"/>
                </a:lnTo>
                <a:lnTo>
                  <a:pt x="360146" y="31699"/>
                </a:lnTo>
                <a:lnTo>
                  <a:pt x="356616" y="54762"/>
                </a:lnTo>
                <a:lnTo>
                  <a:pt x="356577" y="102374"/>
                </a:lnTo>
                <a:lnTo>
                  <a:pt x="360095" y="125895"/>
                </a:lnTo>
                <a:lnTo>
                  <a:pt x="370154" y="143256"/>
                </a:lnTo>
                <a:lnTo>
                  <a:pt x="385965" y="154012"/>
                </a:lnTo>
                <a:lnTo>
                  <a:pt x="406755" y="157695"/>
                </a:lnTo>
                <a:lnTo>
                  <a:pt x="428345" y="154381"/>
                </a:lnTo>
                <a:lnTo>
                  <a:pt x="444741" y="144691"/>
                </a:lnTo>
                <a:lnTo>
                  <a:pt x="450989" y="135623"/>
                </a:lnTo>
                <a:lnTo>
                  <a:pt x="455536" y="129032"/>
                </a:lnTo>
                <a:lnTo>
                  <a:pt x="460362" y="107810"/>
                </a:lnTo>
                <a:close/>
              </a:path>
              <a:path w="512444" h="209550">
                <a:moveTo>
                  <a:pt x="512343" y="87553"/>
                </a:moveTo>
                <a:lnTo>
                  <a:pt x="489966" y="87553"/>
                </a:lnTo>
                <a:lnTo>
                  <a:pt x="489966" y="154863"/>
                </a:lnTo>
                <a:lnTo>
                  <a:pt x="512343" y="154863"/>
                </a:lnTo>
                <a:lnTo>
                  <a:pt x="512343" y="875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" name="object 15"/>
          <p:cNvGrpSpPr/>
          <p:nvPr/>
        </p:nvGrpSpPr>
        <p:grpSpPr>
          <a:xfrm>
            <a:off x="2816506" y="1002661"/>
            <a:ext cx="864235" cy="158115"/>
            <a:chOff x="2816506" y="1002661"/>
            <a:chExt cx="864235" cy="158115"/>
          </a:xfrm>
        </p:grpSpPr>
        <p:sp>
          <p:nvSpPr>
            <p:cNvPr id="16" name="object 16"/>
            <p:cNvSpPr/>
            <p:nvPr/>
          </p:nvSpPr>
          <p:spPr>
            <a:xfrm>
              <a:off x="2816504" y="1006398"/>
              <a:ext cx="94615" cy="151130"/>
            </a:xfrm>
            <a:custGeom>
              <a:avLst/>
              <a:gdLst/>
              <a:ahLst/>
              <a:cxnLst/>
              <a:rect l="l" t="t" r="r" b="b"/>
              <a:pathLst>
                <a:path w="94614" h="151130">
                  <a:moveTo>
                    <a:pt x="94615" y="0"/>
                  </a:moveTo>
                  <a:lnTo>
                    <a:pt x="71970" y="0"/>
                  </a:lnTo>
                  <a:lnTo>
                    <a:pt x="71970" y="62230"/>
                  </a:lnTo>
                  <a:lnTo>
                    <a:pt x="22377" y="62230"/>
                  </a:lnTo>
                  <a:lnTo>
                    <a:pt x="22377" y="0"/>
                  </a:lnTo>
                  <a:lnTo>
                    <a:pt x="0" y="0"/>
                  </a:lnTo>
                  <a:lnTo>
                    <a:pt x="0" y="62230"/>
                  </a:lnTo>
                  <a:lnTo>
                    <a:pt x="0" y="83820"/>
                  </a:lnTo>
                  <a:lnTo>
                    <a:pt x="71970" y="83820"/>
                  </a:lnTo>
                  <a:lnTo>
                    <a:pt x="71970" y="151130"/>
                  </a:lnTo>
                  <a:lnTo>
                    <a:pt x="94615" y="151130"/>
                  </a:lnTo>
                  <a:lnTo>
                    <a:pt x="94615" y="83820"/>
                  </a:lnTo>
                  <a:lnTo>
                    <a:pt x="94615" y="62230"/>
                  </a:lnTo>
                  <a:lnTo>
                    <a:pt x="9461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937847" y="1006394"/>
              <a:ext cx="96329" cy="15081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066097" y="1002661"/>
              <a:ext cx="103784" cy="157695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95755" y="1002667"/>
              <a:ext cx="101206" cy="157695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324264" y="1006393"/>
              <a:ext cx="220543" cy="150813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576726" y="1002661"/>
              <a:ext cx="103784" cy="157695"/>
            </a:xfrm>
            <a:prstGeom prst="rect">
              <a:avLst/>
            </a:prstGeom>
          </p:spPr>
        </p:pic>
      </p:grpSp>
      <p:grpSp>
        <p:nvGrpSpPr>
          <p:cNvPr id="22" name="object 22"/>
          <p:cNvGrpSpPr/>
          <p:nvPr/>
        </p:nvGrpSpPr>
        <p:grpSpPr>
          <a:xfrm>
            <a:off x="2199439" y="1239655"/>
            <a:ext cx="777240" cy="256540"/>
            <a:chOff x="2199439" y="1239655"/>
            <a:chExt cx="777240" cy="256540"/>
          </a:xfrm>
        </p:grpSpPr>
        <p:pic>
          <p:nvPicPr>
            <p:cNvPr id="23" name="object 2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199439" y="1239655"/>
              <a:ext cx="231761" cy="208152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452179" y="1289824"/>
              <a:ext cx="361400" cy="205866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835440" y="1294130"/>
              <a:ext cx="140779" cy="149961"/>
            </a:xfrm>
            <a:prstGeom prst="rect">
              <a:avLst/>
            </a:prstGeom>
          </p:spPr>
        </p:pic>
      </p:grpSp>
      <p:pic>
        <p:nvPicPr>
          <p:cNvPr id="26" name="object 26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576053" y="561492"/>
            <a:ext cx="1016365" cy="934172"/>
          </a:xfrm>
          <a:prstGeom prst="rect">
            <a:avLst/>
          </a:prstGeom>
        </p:spPr>
      </p:pic>
      <p:sp>
        <p:nvSpPr>
          <p:cNvPr id="27" name="object 27"/>
          <p:cNvSpPr/>
          <p:nvPr/>
        </p:nvSpPr>
        <p:spPr>
          <a:xfrm>
            <a:off x="0" y="2511462"/>
            <a:ext cx="1676400" cy="1450938"/>
          </a:xfrm>
          <a:custGeom>
            <a:avLst/>
            <a:gdLst/>
            <a:ahLst/>
            <a:cxnLst/>
            <a:rect l="l" t="t" r="r" b="b"/>
            <a:pathLst>
              <a:path w="944244" h="666750">
                <a:moveTo>
                  <a:pt x="943940" y="0"/>
                </a:moveTo>
                <a:lnTo>
                  <a:pt x="0" y="0"/>
                </a:lnTo>
                <a:lnTo>
                  <a:pt x="0" y="666724"/>
                </a:lnTo>
                <a:lnTo>
                  <a:pt x="943940" y="666724"/>
                </a:lnTo>
                <a:lnTo>
                  <a:pt x="94394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>
            <a:spLocks noGrp="1"/>
          </p:cNvSpPr>
          <p:nvPr>
            <p:ph type="title"/>
          </p:nvPr>
        </p:nvSpPr>
        <p:spPr>
          <a:xfrm>
            <a:off x="1884184" y="1875761"/>
            <a:ext cx="4826594" cy="247503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ru-RU" sz="4000" b="1" dirty="0"/>
              <a:t>МОСКОВСКОЕ ОБЛАСТНОЕ РЕГИОНАЛЬНОЕ ОТДЕЛЕНИЕ</a:t>
            </a:r>
            <a:endParaRPr sz="4000" dirty="0"/>
          </a:p>
        </p:txBody>
      </p:sp>
      <p:sp>
        <p:nvSpPr>
          <p:cNvPr id="29" name="object 29"/>
          <p:cNvSpPr txBox="1"/>
          <p:nvPr/>
        </p:nvSpPr>
        <p:spPr>
          <a:xfrm>
            <a:off x="2018381" y="4880926"/>
            <a:ext cx="3034665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100" spc="-190" dirty="0">
                <a:solidFill>
                  <a:srgbClr val="FFFFFF"/>
                </a:solidFill>
                <a:latin typeface="Trebuchet MS"/>
                <a:cs typeface="Trebuchet MS"/>
              </a:rPr>
              <a:t>Крупнейшая молодёжная организация страны</a:t>
            </a:r>
            <a:endParaRPr sz="2100" dirty="0">
              <a:latin typeface="Trebuchet MS"/>
              <a:cs typeface="Trebuchet MS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1884845" y="4797120"/>
            <a:ext cx="21590" cy="826769"/>
          </a:xfrm>
          <a:custGeom>
            <a:avLst/>
            <a:gdLst/>
            <a:ahLst/>
            <a:cxnLst/>
            <a:rect l="l" t="t" r="r" b="b"/>
            <a:pathLst>
              <a:path w="21589" h="826770">
                <a:moveTo>
                  <a:pt x="21120" y="0"/>
                </a:moveTo>
                <a:lnTo>
                  <a:pt x="0" y="0"/>
                </a:lnTo>
                <a:lnTo>
                  <a:pt x="0" y="826274"/>
                </a:lnTo>
                <a:lnTo>
                  <a:pt x="21120" y="826274"/>
                </a:lnTo>
                <a:lnTo>
                  <a:pt x="21120" y="0"/>
                </a:lnTo>
                <a:close/>
              </a:path>
            </a:pathLst>
          </a:custGeom>
          <a:solidFill>
            <a:srgbClr val="FFFFFF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1" name="object 31"/>
          <p:cNvGrpSpPr/>
          <p:nvPr/>
        </p:nvGrpSpPr>
        <p:grpSpPr>
          <a:xfrm>
            <a:off x="6096000" y="1854"/>
            <a:ext cx="6096000" cy="6856730"/>
            <a:chOff x="6096000" y="1854"/>
            <a:chExt cx="6096000" cy="6856730"/>
          </a:xfrm>
        </p:grpSpPr>
        <p:pic>
          <p:nvPicPr>
            <p:cNvPr id="32" name="object 3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096000" y="3162"/>
              <a:ext cx="6096000" cy="6854837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6096000" y="1854"/>
              <a:ext cx="6096000" cy="6856730"/>
            </a:xfrm>
            <a:custGeom>
              <a:avLst/>
              <a:gdLst/>
              <a:ahLst/>
              <a:cxnLst/>
              <a:rect l="l" t="t" r="r" b="b"/>
              <a:pathLst>
                <a:path w="6096000" h="6856730">
                  <a:moveTo>
                    <a:pt x="6096000" y="0"/>
                  </a:moveTo>
                  <a:lnTo>
                    <a:pt x="0" y="0"/>
                  </a:lnTo>
                  <a:lnTo>
                    <a:pt x="0" y="6856145"/>
                  </a:lnTo>
                  <a:lnTo>
                    <a:pt x="6096000" y="6856145"/>
                  </a:lnTo>
                  <a:lnTo>
                    <a:pt x="6096000" y="0"/>
                  </a:lnTo>
                  <a:close/>
                </a:path>
              </a:pathLst>
            </a:custGeom>
            <a:solidFill>
              <a:srgbClr val="01518D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40" name="Рисунок 3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18" y="2527141"/>
            <a:ext cx="1415964" cy="141958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854"/>
            <a:ext cx="12192000" cy="6856730"/>
            <a:chOff x="0" y="1854"/>
            <a:chExt cx="12192000" cy="68567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854"/>
              <a:ext cx="12191428" cy="685614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854"/>
              <a:ext cx="12191428" cy="685614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9903269" y="670026"/>
              <a:ext cx="22860" cy="826135"/>
            </a:xfrm>
            <a:custGeom>
              <a:avLst/>
              <a:gdLst/>
              <a:ahLst/>
              <a:cxnLst/>
              <a:rect l="l" t="t" r="r" b="b"/>
              <a:pathLst>
                <a:path w="22859" h="826135">
                  <a:moveTo>
                    <a:pt x="22428" y="0"/>
                  </a:moveTo>
                  <a:lnTo>
                    <a:pt x="0" y="0"/>
                  </a:lnTo>
                  <a:lnTo>
                    <a:pt x="0" y="825830"/>
                  </a:lnTo>
                  <a:lnTo>
                    <a:pt x="22428" y="825830"/>
                  </a:lnTo>
                  <a:lnTo>
                    <a:pt x="224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218568" y="670002"/>
              <a:ext cx="230019" cy="20415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477053" y="716166"/>
              <a:ext cx="101206" cy="15769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601845" y="716166"/>
              <a:ext cx="101219" cy="15769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730359" y="719894"/>
              <a:ext cx="96608" cy="15081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862621" y="662551"/>
              <a:ext cx="96608" cy="20815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991155" y="716166"/>
              <a:ext cx="101206" cy="15769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119657" y="719893"/>
              <a:ext cx="220544" cy="15081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1372113" y="716166"/>
              <a:ext cx="103784" cy="157695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0218522" y="953160"/>
              <a:ext cx="711835" cy="259079"/>
            </a:xfrm>
            <a:custGeom>
              <a:avLst/>
              <a:gdLst/>
              <a:ahLst/>
              <a:cxnLst/>
              <a:rect l="l" t="t" r="r" b="b"/>
              <a:pathLst>
                <a:path w="711834" h="259080">
                  <a:moveTo>
                    <a:pt x="114985" y="148234"/>
                  </a:moveTo>
                  <a:lnTo>
                    <a:pt x="91757" y="148234"/>
                  </a:lnTo>
                  <a:lnTo>
                    <a:pt x="88252" y="164744"/>
                  </a:lnTo>
                  <a:lnTo>
                    <a:pt x="81216" y="176479"/>
                  </a:lnTo>
                  <a:lnTo>
                    <a:pt x="70612" y="183476"/>
                  </a:lnTo>
                  <a:lnTo>
                    <a:pt x="56476" y="185788"/>
                  </a:lnTo>
                  <a:lnTo>
                    <a:pt x="43103" y="183400"/>
                  </a:lnTo>
                  <a:lnTo>
                    <a:pt x="32689" y="176149"/>
                  </a:lnTo>
                  <a:lnTo>
                    <a:pt x="25933" y="163906"/>
                  </a:lnTo>
                  <a:lnTo>
                    <a:pt x="23520" y="146507"/>
                  </a:lnTo>
                  <a:lnTo>
                    <a:pt x="23520" y="61645"/>
                  </a:lnTo>
                  <a:lnTo>
                    <a:pt x="25831" y="44094"/>
                  </a:lnTo>
                  <a:lnTo>
                    <a:pt x="32372" y="31750"/>
                  </a:lnTo>
                  <a:lnTo>
                    <a:pt x="42506" y="24472"/>
                  </a:lnTo>
                  <a:lnTo>
                    <a:pt x="55626" y="22072"/>
                  </a:lnTo>
                  <a:lnTo>
                    <a:pt x="69634" y="24358"/>
                  </a:lnTo>
                  <a:lnTo>
                    <a:pt x="80175" y="31330"/>
                  </a:lnTo>
                  <a:lnTo>
                    <a:pt x="87109" y="43129"/>
                  </a:lnTo>
                  <a:lnTo>
                    <a:pt x="90322" y="59931"/>
                  </a:lnTo>
                  <a:lnTo>
                    <a:pt x="113538" y="59931"/>
                  </a:lnTo>
                  <a:lnTo>
                    <a:pt x="108521" y="34239"/>
                  </a:lnTo>
                  <a:lnTo>
                    <a:pt x="96875" y="15455"/>
                  </a:lnTo>
                  <a:lnTo>
                    <a:pt x="79146" y="3924"/>
                  </a:lnTo>
                  <a:lnTo>
                    <a:pt x="55905" y="0"/>
                  </a:lnTo>
                  <a:lnTo>
                    <a:pt x="33020" y="4076"/>
                  </a:lnTo>
                  <a:lnTo>
                    <a:pt x="15379" y="15989"/>
                  </a:lnTo>
                  <a:lnTo>
                    <a:pt x="4013" y="35318"/>
                  </a:lnTo>
                  <a:lnTo>
                    <a:pt x="0" y="61645"/>
                  </a:lnTo>
                  <a:lnTo>
                    <a:pt x="0" y="146507"/>
                  </a:lnTo>
                  <a:lnTo>
                    <a:pt x="4064" y="172796"/>
                  </a:lnTo>
                  <a:lnTo>
                    <a:pt x="15557" y="192036"/>
                  </a:lnTo>
                  <a:lnTo>
                    <a:pt x="33388" y="203860"/>
                  </a:lnTo>
                  <a:lnTo>
                    <a:pt x="56476" y="207873"/>
                  </a:lnTo>
                  <a:lnTo>
                    <a:pt x="80048" y="203923"/>
                  </a:lnTo>
                  <a:lnTo>
                    <a:pt x="97980" y="192366"/>
                  </a:lnTo>
                  <a:lnTo>
                    <a:pt x="109791" y="173647"/>
                  </a:lnTo>
                  <a:lnTo>
                    <a:pt x="114985" y="148234"/>
                  </a:lnTo>
                  <a:close/>
                </a:path>
                <a:path w="711834" h="259080">
                  <a:moveTo>
                    <a:pt x="221145" y="54229"/>
                  </a:moveTo>
                  <a:lnTo>
                    <a:pt x="127101" y="54229"/>
                  </a:lnTo>
                  <a:lnTo>
                    <a:pt x="127101" y="74549"/>
                  </a:lnTo>
                  <a:lnTo>
                    <a:pt x="162941" y="74549"/>
                  </a:lnTo>
                  <a:lnTo>
                    <a:pt x="162941" y="204089"/>
                  </a:lnTo>
                  <a:lnTo>
                    <a:pt x="185293" y="204089"/>
                  </a:lnTo>
                  <a:lnTo>
                    <a:pt x="185293" y="74549"/>
                  </a:lnTo>
                  <a:lnTo>
                    <a:pt x="221145" y="74549"/>
                  </a:lnTo>
                  <a:lnTo>
                    <a:pt x="221145" y="54229"/>
                  </a:lnTo>
                  <a:close/>
                </a:path>
                <a:path w="711834" h="259080">
                  <a:moveTo>
                    <a:pt x="339598" y="53619"/>
                  </a:moveTo>
                  <a:lnTo>
                    <a:pt x="316369" y="53619"/>
                  </a:lnTo>
                  <a:lnTo>
                    <a:pt x="285978" y="155981"/>
                  </a:lnTo>
                  <a:lnTo>
                    <a:pt x="251574" y="53619"/>
                  </a:lnTo>
                  <a:lnTo>
                    <a:pt x="227761" y="53619"/>
                  </a:lnTo>
                  <a:lnTo>
                    <a:pt x="276225" y="188950"/>
                  </a:lnTo>
                  <a:lnTo>
                    <a:pt x="268211" y="215620"/>
                  </a:lnTo>
                  <a:lnTo>
                    <a:pt x="265239" y="224180"/>
                  </a:lnTo>
                  <a:lnTo>
                    <a:pt x="261391" y="231000"/>
                  </a:lnTo>
                  <a:lnTo>
                    <a:pt x="255943" y="235496"/>
                  </a:lnTo>
                  <a:lnTo>
                    <a:pt x="248132" y="237121"/>
                  </a:lnTo>
                  <a:lnTo>
                    <a:pt x="239522" y="237121"/>
                  </a:lnTo>
                  <a:lnTo>
                    <a:pt x="239522" y="258914"/>
                  </a:lnTo>
                  <a:lnTo>
                    <a:pt x="251866" y="258914"/>
                  </a:lnTo>
                  <a:lnTo>
                    <a:pt x="266090" y="256082"/>
                  </a:lnTo>
                  <a:lnTo>
                    <a:pt x="276656" y="248056"/>
                  </a:lnTo>
                  <a:lnTo>
                    <a:pt x="284441" y="235559"/>
                  </a:lnTo>
                  <a:lnTo>
                    <a:pt x="290283" y="219341"/>
                  </a:lnTo>
                  <a:lnTo>
                    <a:pt x="339598" y="53619"/>
                  </a:lnTo>
                  <a:close/>
                </a:path>
                <a:path w="711834" h="259080">
                  <a:moveTo>
                    <a:pt x="465518" y="183502"/>
                  </a:moveTo>
                  <a:lnTo>
                    <a:pt x="448602" y="183502"/>
                  </a:lnTo>
                  <a:lnTo>
                    <a:pt x="448602" y="74549"/>
                  </a:lnTo>
                  <a:lnTo>
                    <a:pt x="448602" y="53619"/>
                  </a:lnTo>
                  <a:lnTo>
                    <a:pt x="426237" y="53619"/>
                  </a:lnTo>
                  <a:lnTo>
                    <a:pt x="426237" y="74549"/>
                  </a:lnTo>
                  <a:lnTo>
                    <a:pt x="426237" y="183502"/>
                  </a:lnTo>
                  <a:lnTo>
                    <a:pt x="373761" y="183502"/>
                  </a:lnTo>
                  <a:lnTo>
                    <a:pt x="377494" y="172466"/>
                  </a:lnTo>
                  <a:lnTo>
                    <a:pt x="380517" y="159524"/>
                  </a:lnTo>
                  <a:lnTo>
                    <a:pt x="385597" y="114312"/>
                  </a:lnTo>
                  <a:lnTo>
                    <a:pt x="386956" y="74549"/>
                  </a:lnTo>
                  <a:lnTo>
                    <a:pt x="426237" y="74549"/>
                  </a:lnTo>
                  <a:lnTo>
                    <a:pt x="426237" y="53619"/>
                  </a:lnTo>
                  <a:lnTo>
                    <a:pt x="365455" y="53619"/>
                  </a:lnTo>
                  <a:lnTo>
                    <a:pt x="365137" y="70993"/>
                  </a:lnTo>
                  <a:lnTo>
                    <a:pt x="364566" y="88353"/>
                  </a:lnTo>
                  <a:lnTo>
                    <a:pt x="360845" y="141173"/>
                  </a:lnTo>
                  <a:lnTo>
                    <a:pt x="348538" y="183502"/>
                  </a:lnTo>
                  <a:lnTo>
                    <a:pt x="337350" y="183502"/>
                  </a:lnTo>
                  <a:lnTo>
                    <a:pt x="337350" y="237693"/>
                  </a:lnTo>
                  <a:lnTo>
                    <a:pt x="359156" y="237693"/>
                  </a:lnTo>
                  <a:lnTo>
                    <a:pt x="359156" y="204431"/>
                  </a:lnTo>
                  <a:lnTo>
                    <a:pt x="443738" y="204431"/>
                  </a:lnTo>
                  <a:lnTo>
                    <a:pt x="443738" y="237693"/>
                  </a:lnTo>
                  <a:lnTo>
                    <a:pt x="465518" y="237693"/>
                  </a:lnTo>
                  <a:lnTo>
                    <a:pt x="465518" y="204431"/>
                  </a:lnTo>
                  <a:lnTo>
                    <a:pt x="465518" y="183502"/>
                  </a:lnTo>
                  <a:close/>
                </a:path>
                <a:path w="711834" h="259080">
                  <a:moveTo>
                    <a:pt x="587463" y="157683"/>
                  </a:moveTo>
                  <a:lnTo>
                    <a:pt x="565086" y="157683"/>
                  </a:lnTo>
                  <a:lnTo>
                    <a:pt x="561898" y="170141"/>
                  </a:lnTo>
                  <a:lnTo>
                    <a:pt x="555980" y="178803"/>
                  </a:lnTo>
                  <a:lnTo>
                    <a:pt x="546950" y="183870"/>
                  </a:lnTo>
                  <a:lnTo>
                    <a:pt x="534416" y="185508"/>
                  </a:lnTo>
                  <a:lnTo>
                    <a:pt x="522693" y="183540"/>
                  </a:lnTo>
                  <a:lnTo>
                    <a:pt x="513956" y="177482"/>
                  </a:lnTo>
                  <a:lnTo>
                    <a:pt x="508495" y="167132"/>
                  </a:lnTo>
                  <a:lnTo>
                    <a:pt x="506615" y="152247"/>
                  </a:lnTo>
                  <a:lnTo>
                    <a:pt x="506615" y="138493"/>
                  </a:lnTo>
                  <a:lnTo>
                    <a:pt x="585457" y="138493"/>
                  </a:lnTo>
                  <a:lnTo>
                    <a:pt x="585457" y="119849"/>
                  </a:lnTo>
                  <a:lnTo>
                    <a:pt x="581825" y="81584"/>
                  </a:lnTo>
                  <a:lnTo>
                    <a:pt x="563092" y="58724"/>
                  </a:lnTo>
                  <a:lnTo>
                    <a:pt x="563092" y="104648"/>
                  </a:lnTo>
                  <a:lnTo>
                    <a:pt x="563092" y="119849"/>
                  </a:lnTo>
                  <a:lnTo>
                    <a:pt x="506615" y="119849"/>
                  </a:lnTo>
                  <a:lnTo>
                    <a:pt x="506615" y="104648"/>
                  </a:lnTo>
                  <a:lnTo>
                    <a:pt x="508495" y="89903"/>
                  </a:lnTo>
                  <a:lnTo>
                    <a:pt x="513956" y="79527"/>
                  </a:lnTo>
                  <a:lnTo>
                    <a:pt x="522693" y="73406"/>
                  </a:lnTo>
                  <a:lnTo>
                    <a:pt x="534416" y="71386"/>
                  </a:lnTo>
                  <a:lnTo>
                    <a:pt x="546519" y="73406"/>
                  </a:lnTo>
                  <a:lnTo>
                    <a:pt x="555523" y="79527"/>
                  </a:lnTo>
                  <a:lnTo>
                    <a:pt x="561149" y="89903"/>
                  </a:lnTo>
                  <a:lnTo>
                    <a:pt x="563092" y="104648"/>
                  </a:lnTo>
                  <a:lnTo>
                    <a:pt x="563092" y="58724"/>
                  </a:lnTo>
                  <a:lnTo>
                    <a:pt x="555332" y="53568"/>
                  </a:lnTo>
                  <a:lnTo>
                    <a:pt x="534136" y="49885"/>
                  </a:lnTo>
                  <a:lnTo>
                    <a:pt x="513295" y="53568"/>
                  </a:lnTo>
                  <a:lnTo>
                    <a:pt x="497395" y="64300"/>
                  </a:lnTo>
                  <a:lnTo>
                    <a:pt x="487248" y="81584"/>
                  </a:lnTo>
                  <a:lnTo>
                    <a:pt x="483717" y="104648"/>
                  </a:lnTo>
                  <a:lnTo>
                    <a:pt x="483679" y="152247"/>
                  </a:lnTo>
                  <a:lnTo>
                    <a:pt x="487197" y="175780"/>
                  </a:lnTo>
                  <a:lnTo>
                    <a:pt x="497255" y="193141"/>
                  </a:lnTo>
                  <a:lnTo>
                    <a:pt x="513067" y="203898"/>
                  </a:lnTo>
                  <a:lnTo>
                    <a:pt x="533857" y="207581"/>
                  </a:lnTo>
                  <a:lnTo>
                    <a:pt x="555447" y="204266"/>
                  </a:lnTo>
                  <a:lnTo>
                    <a:pt x="571842" y="194576"/>
                  </a:lnTo>
                  <a:lnTo>
                    <a:pt x="578078" y="185508"/>
                  </a:lnTo>
                  <a:lnTo>
                    <a:pt x="582637" y="178917"/>
                  </a:lnTo>
                  <a:lnTo>
                    <a:pt x="587463" y="157683"/>
                  </a:lnTo>
                  <a:close/>
                </a:path>
                <a:path w="711834" h="259080">
                  <a:moveTo>
                    <a:pt x="711669" y="53619"/>
                  </a:moveTo>
                  <a:lnTo>
                    <a:pt x="689025" y="53619"/>
                  </a:lnTo>
                  <a:lnTo>
                    <a:pt x="689025" y="115849"/>
                  </a:lnTo>
                  <a:lnTo>
                    <a:pt x="639432" y="115849"/>
                  </a:lnTo>
                  <a:lnTo>
                    <a:pt x="639432" y="53619"/>
                  </a:lnTo>
                  <a:lnTo>
                    <a:pt x="617067" y="53619"/>
                  </a:lnTo>
                  <a:lnTo>
                    <a:pt x="617067" y="115849"/>
                  </a:lnTo>
                  <a:lnTo>
                    <a:pt x="617067" y="137439"/>
                  </a:lnTo>
                  <a:lnTo>
                    <a:pt x="617067" y="204749"/>
                  </a:lnTo>
                  <a:lnTo>
                    <a:pt x="639432" y="204749"/>
                  </a:lnTo>
                  <a:lnTo>
                    <a:pt x="639432" y="137439"/>
                  </a:lnTo>
                  <a:lnTo>
                    <a:pt x="689025" y="137439"/>
                  </a:lnTo>
                  <a:lnTo>
                    <a:pt x="689025" y="204749"/>
                  </a:lnTo>
                  <a:lnTo>
                    <a:pt x="711669" y="204749"/>
                  </a:lnTo>
                  <a:lnTo>
                    <a:pt x="711669" y="137439"/>
                  </a:lnTo>
                  <a:lnTo>
                    <a:pt x="711669" y="115849"/>
                  </a:lnTo>
                  <a:lnTo>
                    <a:pt x="711669" y="5361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1085173" y="1003045"/>
              <a:ext cx="103784" cy="157695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956924" y="1006772"/>
              <a:ext cx="96329" cy="15081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1214831" y="1003045"/>
              <a:ext cx="101219" cy="157695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1343346" y="1006772"/>
              <a:ext cx="220531" cy="150825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1595801" y="1003045"/>
              <a:ext cx="103784" cy="157695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0218521" y="1240034"/>
              <a:ext cx="231754" cy="208152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0471255" y="1290215"/>
              <a:ext cx="361401" cy="205854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0854524" y="1294510"/>
              <a:ext cx="140766" cy="149961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8595135" y="561877"/>
              <a:ext cx="1016362" cy="934166"/>
            </a:xfrm>
            <a:prstGeom prst="rect">
              <a:avLst/>
            </a:prstGeom>
          </p:spPr>
        </p:pic>
      </p:grpSp>
      <p:sp>
        <p:nvSpPr>
          <p:cNvPr id="24" name="object 24"/>
          <p:cNvSpPr txBox="1">
            <a:spLocks noGrp="1"/>
          </p:cNvSpPr>
          <p:nvPr>
            <p:ph type="title"/>
          </p:nvPr>
        </p:nvSpPr>
        <p:spPr>
          <a:xfrm>
            <a:off x="5334000" y="2298048"/>
            <a:ext cx="6293196" cy="25058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764540" algn="r">
              <a:lnSpc>
                <a:spcPct val="100000"/>
              </a:lnSpc>
              <a:spcBef>
                <a:spcPts val="100"/>
              </a:spcBef>
            </a:pPr>
            <a:r>
              <a:rPr lang="ru-RU" sz="5400" b="1" dirty="0"/>
              <a:t>ВОЗМОЖНОСТЬ БЕСПЛАТНОГО ОБУЧЕНИЯ</a:t>
            </a:r>
            <a:endParaRPr sz="5400" dirty="0"/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119" y="3163442"/>
            <a:ext cx="786257" cy="7750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59" y="1665127"/>
            <a:ext cx="783673" cy="7724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70" y="4664304"/>
            <a:ext cx="815206" cy="7919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4" name="TextBox 33"/>
          <p:cNvSpPr txBox="1"/>
          <p:nvPr/>
        </p:nvSpPr>
        <p:spPr>
          <a:xfrm>
            <a:off x="1130869" y="149604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35" name="TextBox 34"/>
          <p:cNvSpPr txBox="1"/>
          <p:nvPr/>
        </p:nvSpPr>
        <p:spPr>
          <a:xfrm>
            <a:off x="1894129" y="3366288"/>
            <a:ext cx="1662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rebuchet MS" panose="020B0603020202020204" pitchFamily="34" charset="0"/>
              </a:rPr>
              <a:t>ПРОВОДНИКИ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894129" y="1866700"/>
            <a:ext cx="1265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Trebuchet MS" panose="020B0603020202020204" pitchFamily="34" charset="0"/>
              </a:rPr>
              <a:t>ВОЖАТЫЕ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894129" y="4835982"/>
            <a:ext cx="2090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Trebuchet MS" panose="020B0603020202020204" pitchFamily="34" charset="0"/>
              </a:rPr>
              <a:t>IT-</a:t>
            </a:r>
            <a:r>
              <a:rPr lang="ru-RU" dirty="0">
                <a:solidFill>
                  <a:schemeClr val="bg1"/>
                </a:solidFill>
                <a:latin typeface="Trebuchet MS" panose="020B0603020202020204" pitchFamily="34" charset="0"/>
              </a:rPr>
              <a:t>СПЕЦИАЛИСТЫ</a:t>
            </a:r>
          </a:p>
        </p:txBody>
      </p:sp>
    </p:spTree>
    <p:extLst>
      <p:ext uri="{BB962C8B-B14F-4D97-AF65-F5344CB8AC3E}">
        <p14:creationId xmlns:p14="http://schemas.microsoft.com/office/powerpoint/2010/main" val="5410652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1518D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5705665" y="1193888"/>
            <a:ext cx="35560" cy="1289685"/>
          </a:xfrm>
          <a:custGeom>
            <a:avLst/>
            <a:gdLst/>
            <a:ahLst/>
            <a:cxnLst/>
            <a:rect l="l" t="t" r="r" b="b"/>
            <a:pathLst>
              <a:path w="35560" h="1289685">
                <a:moveTo>
                  <a:pt x="35013" y="0"/>
                </a:moveTo>
                <a:lnTo>
                  <a:pt x="0" y="0"/>
                </a:lnTo>
                <a:lnTo>
                  <a:pt x="0" y="1289342"/>
                </a:lnTo>
                <a:lnTo>
                  <a:pt x="35013" y="1289342"/>
                </a:lnTo>
                <a:lnTo>
                  <a:pt x="3501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6197916" y="1193836"/>
            <a:ext cx="561975" cy="318770"/>
            <a:chOff x="6197916" y="1193836"/>
            <a:chExt cx="561975" cy="318770"/>
          </a:xfrm>
        </p:grpSpPr>
        <p:sp>
          <p:nvSpPr>
            <p:cNvPr id="5" name="object 5"/>
            <p:cNvSpPr/>
            <p:nvPr/>
          </p:nvSpPr>
          <p:spPr>
            <a:xfrm>
              <a:off x="6197916" y="1193836"/>
              <a:ext cx="172720" cy="313690"/>
            </a:xfrm>
            <a:custGeom>
              <a:avLst/>
              <a:gdLst/>
              <a:ahLst/>
              <a:cxnLst/>
              <a:rect l="l" t="t" r="r" b="b"/>
              <a:pathLst>
                <a:path w="172720" h="313690">
                  <a:moveTo>
                    <a:pt x="79248" y="0"/>
                  </a:moveTo>
                  <a:lnTo>
                    <a:pt x="0" y="0"/>
                  </a:lnTo>
                  <a:lnTo>
                    <a:pt x="0" y="313359"/>
                  </a:lnTo>
                  <a:lnTo>
                    <a:pt x="36715" y="313359"/>
                  </a:lnTo>
                  <a:lnTo>
                    <a:pt x="36715" y="199224"/>
                  </a:lnTo>
                  <a:lnTo>
                    <a:pt x="79248" y="199224"/>
                  </a:lnTo>
                  <a:lnTo>
                    <a:pt x="118909" y="192682"/>
                  </a:lnTo>
                  <a:lnTo>
                    <a:pt x="148128" y="173421"/>
                  </a:lnTo>
                  <a:lnTo>
                    <a:pt x="153368" y="164299"/>
                  </a:lnTo>
                  <a:lnTo>
                    <a:pt x="36715" y="164299"/>
                  </a:lnTo>
                  <a:lnTo>
                    <a:pt x="36715" y="34924"/>
                  </a:lnTo>
                  <a:lnTo>
                    <a:pt x="153435" y="34924"/>
                  </a:lnTo>
                  <a:lnTo>
                    <a:pt x="148128" y="25798"/>
                  </a:lnTo>
                  <a:lnTo>
                    <a:pt x="118909" y="6582"/>
                  </a:lnTo>
                  <a:lnTo>
                    <a:pt x="79248" y="0"/>
                  </a:lnTo>
                  <a:close/>
                </a:path>
                <a:path w="172720" h="313690">
                  <a:moveTo>
                    <a:pt x="153435" y="34924"/>
                  </a:moveTo>
                  <a:lnTo>
                    <a:pt x="79248" y="34924"/>
                  </a:lnTo>
                  <a:lnTo>
                    <a:pt x="103855" y="38947"/>
                  </a:lnTo>
                  <a:lnTo>
                    <a:pt x="121327" y="50985"/>
                  </a:lnTo>
                  <a:lnTo>
                    <a:pt x="131749" y="70999"/>
                  </a:lnTo>
                  <a:lnTo>
                    <a:pt x="135204" y="98945"/>
                  </a:lnTo>
                  <a:lnTo>
                    <a:pt x="131749" y="128038"/>
                  </a:lnTo>
                  <a:lnTo>
                    <a:pt x="121327" y="148405"/>
                  </a:lnTo>
                  <a:lnTo>
                    <a:pt x="103855" y="160381"/>
                  </a:lnTo>
                  <a:lnTo>
                    <a:pt x="79248" y="164299"/>
                  </a:lnTo>
                  <a:lnTo>
                    <a:pt x="153368" y="164299"/>
                  </a:lnTo>
                  <a:lnTo>
                    <a:pt x="166185" y="141992"/>
                  </a:lnTo>
                  <a:lnTo>
                    <a:pt x="172364" y="98945"/>
                  </a:lnTo>
                  <a:lnTo>
                    <a:pt x="166185" y="56851"/>
                  </a:lnTo>
                  <a:lnTo>
                    <a:pt x="153435" y="3492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95473" y="1265924"/>
              <a:ext cx="161594" cy="24665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01494" y="1265923"/>
              <a:ext cx="158013" cy="246202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6796347" y="1265923"/>
            <a:ext cx="351790" cy="246379"/>
            <a:chOff x="6796347" y="1265923"/>
            <a:chExt cx="351790" cy="246379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996981" y="1271736"/>
              <a:ext cx="150850" cy="23547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796347" y="1265923"/>
              <a:ext cx="158000" cy="246202"/>
            </a:xfrm>
            <a:prstGeom prst="rect">
              <a:avLst/>
            </a:prstGeom>
          </p:spPr>
        </p:pic>
      </p:grpSp>
      <p:sp>
        <p:nvSpPr>
          <p:cNvPr id="11" name="object 11"/>
          <p:cNvSpPr/>
          <p:nvPr/>
        </p:nvSpPr>
        <p:spPr>
          <a:xfrm>
            <a:off x="7203482" y="1182216"/>
            <a:ext cx="151130" cy="325120"/>
          </a:xfrm>
          <a:custGeom>
            <a:avLst/>
            <a:gdLst/>
            <a:ahLst/>
            <a:cxnLst/>
            <a:rect l="l" t="t" r="r" b="b"/>
            <a:pathLst>
              <a:path w="151129" h="325119">
                <a:moveTo>
                  <a:pt x="50558" y="0"/>
                </a:moveTo>
                <a:lnTo>
                  <a:pt x="23723" y="0"/>
                </a:lnTo>
                <a:lnTo>
                  <a:pt x="28056" y="22413"/>
                </a:lnTo>
                <a:lnTo>
                  <a:pt x="38652" y="38996"/>
                </a:lnTo>
                <a:lnTo>
                  <a:pt x="54877" y="49286"/>
                </a:lnTo>
                <a:lnTo>
                  <a:pt x="76098" y="52819"/>
                </a:lnTo>
                <a:lnTo>
                  <a:pt x="97046" y="49286"/>
                </a:lnTo>
                <a:lnTo>
                  <a:pt x="113131" y="38996"/>
                </a:lnTo>
                <a:lnTo>
                  <a:pt x="121144" y="26403"/>
                </a:lnTo>
                <a:lnTo>
                  <a:pt x="75641" y="26403"/>
                </a:lnTo>
                <a:lnTo>
                  <a:pt x="65301" y="24733"/>
                </a:lnTo>
                <a:lnTo>
                  <a:pt x="57732" y="19750"/>
                </a:lnTo>
                <a:lnTo>
                  <a:pt x="52847" y="11492"/>
                </a:lnTo>
                <a:lnTo>
                  <a:pt x="50558" y="0"/>
                </a:lnTo>
                <a:close/>
              </a:path>
              <a:path w="151129" h="325119">
                <a:moveTo>
                  <a:pt x="128028" y="0"/>
                </a:moveTo>
                <a:lnTo>
                  <a:pt x="100711" y="0"/>
                </a:lnTo>
                <a:lnTo>
                  <a:pt x="98678" y="11492"/>
                </a:lnTo>
                <a:lnTo>
                  <a:pt x="93876" y="19750"/>
                </a:lnTo>
                <a:lnTo>
                  <a:pt x="86225" y="24733"/>
                </a:lnTo>
                <a:lnTo>
                  <a:pt x="75641" y="26403"/>
                </a:lnTo>
                <a:lnTo>
                  <a:pt x="121144" y="26403"/>
                </a:lnTo>
                <a:lnTo>
                  <a:pt x="123682" y="22413"/>
                </a:lnTo>
                <a:lnTo>
                  <a:pt x="128028" y="0"/>
                </a:lnTo>
                <a:close/>
              </a:path>
              <a:path w="151129" h="325119">
                <a:moveTo>
                  <a:pt x="34455" y="89522"/>
                </a:moveTo>
                <a:lnTo>
                  <a:pt x="0" y="89522"/>
                </a:lnTo>
                <a:lnTo>
                  <a:pt x="0" y="324980"/>
                </a:lnTo>
                <a:lnTo>
                  <a:pt x="35801" y="324980"/>
                </a:lnTo>
                <a:lnTo>
                  <a:pt x="64796" y="265899"/>
                </a:lnTo>
                <a:lnTo>
                  <a:pt x="34455" y="265899"/>
                </a:lnTo>
                <a:lnTo>
                  <a:pt x="33553" y="265010"/>
                </a:lnTo>
                <a:lnTo>
                  <a:pt x="34074" y="249230"/>
                </a:lnTo>
                <a:lnTo>
                  <a:pt x="34342" y="234119"/>
                </a:lnTo>
                <a:lnTo>
                  <a:pt x="34455" y="89522"/>
                </a:lnTo>
                <a:close/>
              </a:path>
              <a:path w="151129" h="325119">
                <a:moveTo>
                  <a:pt x="150837" y="146824"/>
                </a:moveTo>
                <a:lnTo>
                  <a:pt x="117716" y="146824"/>
                </a:lnTo>
                <a:lnTo>
                  <a:pt x="118618" y="147269"/>
                </a:lnTo>
                <a:lnTo>
                  <a:pt x="117770" y="163903"/>
                </a:lnTo>
                <a:lnTo>
                  <a:pt x="117217" y="181294"/>
                </a:lnTo>
                <a:lnTo>
                  <a:pt x="116917" y="199020"/>
                </a:lnTo>
                <a:lnTo>
                  <a:pt x="116827" y="324980"/>
                </a:lnTo>
                <a:lnTo>
                  <a:pt x="150837" y="324980"/>
                </a:lnTo>
                <a:lnTo>
                  <a:pt x="150837" y="146824"/>
                </a:lnTo>
                <a:close/>
              </a:path>
              <a:path w="151129" h="325119">
                <a:moveTo>
                  <a:pt x="150837" y="89522"/>
                </a:moveTo>
                <a:lnTo>
                  <a:pt x="55054" y="214871"/>
                </a:lnTo>
                <a:lnTo>
                  <a:pt x="38489" y="255403"/>
                </a:lnTo>
                <a:lnTo>
                  <a:pt x="34455" y="265899"/>
                </a:lnTo>
                <a:lnTo>
                  <a:pt x="64796" y="265899"/>
                </a:lnTo>
                <a:lnTo>
                  <a:pt x="94894" y="204571"/>
                </a:lnTo>
                <a:lnTo>
                  <a:pt x="114027" y="157667"/>
                </a:lnTo>
                <a:lnTo>
                  <a:pt x="117716" y="146824"/>
                </a:lnTo>
                <a:lnTo>
                  <a:pt x="150837" y="146824"/>
                </a:lnTo>
                <a:lnTo>
                  <a:pt x="150837" y="895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" name="object 12"/>
          <p:cNvGrpSpPr/>
          <p:nvPr/>
        </p:nvGrpSpPr>
        <p:grpSpPr>
          <a:xfrm>
            <a:off x="7404149" y="1265923"/>
            <a:ext cx="545465" cy="246379"/>
            <a:chOff x="7404149" y="1265923"/>
            <a:chExt cx="545465" cy="246379"/>
          </a:xfrm>
        </p:grpSpPr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404149" y="1265923"/>
              <a:ext cx="158000" cy="24620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604793" y="1271741"/>
              <a:ext cx="166077" cy="23545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798283" y="1271736"/>
              <a:ext cx="150850" cy="235470"/>
            </a:xfrm>
            <a:prstGeom prst="rect">
              <a:avLst/>
            </a:prstGeom>
          </p:spPr>
        </p:pic>
      </p:grpSp>
      <p:pic>
        <p:nvPicPr>
          <p:cNvPr id="16" name="object 16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998945" y="1265918"/>
            <a:ext cx="162026" cy="246202"/>
          </a:xfrm>
          <a:prstGeom prst="rect">
            <a:avLst/>
          </a:prstGeom>
        </p:spPr>
      </p:pic>
      <p:sp>
        <p:nvSpPr>
          <p:cNvPr id="17" name="object 17"/>
          <p:cNvSpPr/>
          <p:nvPr/>
        </p:nvSpPr>
        <p:spPr>
          <a:xfrm>
            <a:off x="6197860" y="1635927"/>
            <a:ext cx="179705" cy="325120"/>
          </a:xfrm>
          <a:custGeom>
            <a:avLst/>
            <a:gdLst/>
            <a:ahLst/>
            <a:cxnLst/>
            <a:rect l="l" t="t" r="r" b="b"/>
            <a:pathLst>
              <a:path w="179704" h="325119">
                <a:moveTo>
                  <a:pt x="87299" y="0"/>
                </a:moveTo>
                <a:lnTo>
                  <a:pt x="51563" y="6350"/>
                </a:lnTo>
                <a:lnTo>
                  <a:pt x="24009" y="24955"/>
                </a:lnTo>
                <a:lnTo>
                  <a:pt x="6275" y="55142"/>
                </a:lnTo>
                <a:lnTo>
                  <a:pt x="0" y="96240"/>
                </a:lnTo>
                <a:lnTo>
                  <a:pt x="0" y="228739"/>
                </a:lnTo>
                <a:lnTo>
                  <a:pt x="6351" y="269775"/>
                </a:lnTo>
                <a:lnTo>
                  <a:pt x="24287" y="299813"/>
                </a:lnTo>
                <a:lnTo>
                  <a:pt x="52126" y="318266"/>
                </a:lnTo>
                <a:lnTo>
                  <a:pt x="88188" y="324548"/>
                </a:lnTo>
                <a:lnTo>
                  <a:pt x="124998" y="318373"/>
                </a:lnTo>
                <a:lnTo>
                  <a:pt x="152993" y="300321"/>
                </a:lnTo>
                <a:lnTo>
                  <a:pt x="171420" y="271104"/>
                </a:lnTo>
                <a:lnTo>
                  <a:pt x="179527" y="231432"/>
                </a:lnTo>
                <a:lnTo>
                  <a:pt x="143243" y="231432"/>
                </a:lnTo>
                <a:lnTo>
                  <a:pt x="137795" y="257208"/>
                </a:lnTo>
                <a:lnTo>
                  <a:pt x="126803" y="275518"/>
                </a:lnTo>
                <a:lnTo>
                  <a:pt x="110267" y="286444"/>
                </a:lnTo>
                <a:lnTo>
                  <a:pt x="88188" y="290068"/>
                </a:lnTo>
                <a:lnTo>
                  <a:pt x="67310" y="286341"/>
                </a:lnTo>
                <a:lnTo>
                  <a:pt x="51047" y="275020"/>
                </a:lnTo>
                <a:lnTo>
                  <a:pt x="40489" y="255890"/>
                </a:lnTo>
                <a:lnTo>
                  <a:pt x="36728" y="228739"/>
                </a:lnTo>
                <a:lnTo>
                  <a:pt x="36728" y="96240"/>
                </a:lnTo>
                <a:lnTo>
                  <a:pt x="40343" y="68838"/>
                </a:lnTo>
                <a:lnTo>
                  <a:pt x="50546" y="49576"/>
                </a:lnTo>
                <a:lnTo>
                  <a:pt x="66367" y="38202"/>
                </a:lnTo>
                <a:lnTo>
                  <a:pt x="86842" y="34467"/>
                </a:lnTo>
                <a:lnTo>
                  <a:pt x="108722" y="38036"/>
                </a:lnTo>
                <a:lnTo>
                  <a:pt x="125185" y="48907"/>
                </a:lnTo>
                <a:lnTo>
                  <a:pt x="136021" y="67332"/>
                </a:lnTo>
                <a:lnTo>
                  <a:pt x="141020" y="93560"/>
                </a:lnTo>
                <a:lnTo>
                  <a:pt x="177279" y="93560"/>
                </a:lnTo>
                <a:lnTo>
                  <a:pt x="169451" y="53449"/>
                </a:lnTo>
                <a:lnTo>
                  <a:pt x="151258" y="24120"/>
                </a:lnTo>
                <a:lnTo>
                  <a:pt x="123581" y="6121"/>
                </a:lnTo>
                <a:lnTo>
                  <a:pt x="8729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8" name="object 18"/>
          <p:cNvGrpSpPr/>
          <p:nvPr/>
        </p:nvGrpSpPr>
        <p:grpSpPr>
          <a:xfrm>
            <a:off x="6396291" y="1713816"/>
            <a:ext cx="718820" cy="326390"/>
            <a:chOff x="6396291" y="1713816"/>
            <a:chExt cx="718820" cy="326390"/>
          </a:xfrm>
        </p:grpSpPr>
        <p:sp>
          <p:nvSpPr>
            <p:cNvPr id="19" name="object 19"/>
            <p:cNvSpPr/>
            <p:nvPr/>
          </p:nvSpPr>
          <p:spPr>
            <a:xfrm>
              <a:off x="6396278" y="1719300"/>
              <a:ext cx="528955" cy="321310"/>
            </a:xfrm>
            <a:custGeom>
              <a:avLst/>
              <a:gdLst/>
              <a:ahLst/>
              <a:cxnLst/>
              <a:rect l="l" t="t" r="r" b="b"/>
              <a:pathLst>
                <a:path w="528954" h="321310">
                  <a:moveTo>
                    <a:pt x="146850" y="0"/>
                  </a:moveTo>
                  <a:lnTo>
                    <a:pt x="0" y="0"/>
                  </a:lnTo>
                  <a:lnTo>
                    <a:pt x="0" y="33020"/>
                  </a:lnTo>
                  <a:lnTo>
                    <a:pt x="55981" y="33020"/>
                  </a:lnTo>
                  <a:lnTo>
                    <a:pt x="55981" y="236220"/>
                  </a:lnTo>
                  <a:lnTo>
                    <a:pt x="90881" y="236220"/>
                  </a:lnTo>
                  <a:lnTo>
                    <a:pt x="90881" y="33020"/>
                  </a:lnTo>
                  <a:lnTo>
                    <a:pt x="146850" y="33020"/>
                  </a:lnTo>
                  <a:lnTo>
                    <a:pt x="146850" y="0"/>
                  </a:lnTo>
                  <a:close/>
                </a:path>
                <a:path w="528954" h="321310">
                  <a:moveTo>
                    <a:pt x="331800" y="342"/>
                  </a:moveTo>
                  <a:lnTo>
                    <a:pt x="295541" y="342"/>
                  </a:lnTo>
                  <a:lnTo>
                    <a:pt x="248094" y="160159"/>
                  </a:lnTo>
                  <a:lnTo>
                    <a:pt x="194360" y="342"/>
                  </a:lnTo>
                  <a:lnTo>
                    <a:pt x="157200" y="342"/>
                  </a:lnTo>
                  <a:lnTo>
                    <a:pt x="232854" y="211645"/>
                  </a:lnTo>
                  <a:lnTo>
                    <a:pt x="220332" y="253276"/>
                  </a:lnTo>
                  <a:lnTo>
                    <a:pt x="215684" y="266636"/>
                  </a:lnTo>
                  <a:lnTo>
                    <a:pt x="209689" y="277266"/>
                  </a:lnTo>
                  <a:lnTo>
                    <a:pt x="201193" y="284302"/>
                  </a:lnTo>
                  <a:lnTo>
                    <a:pt x="188988" y="286842"/>
                  </a:lnTo>
                  <a:lnTo>
                    <a:pt x="175552" y="286842"/>
                  </a:lnTo>
                  <a:lnTo>
                    <a:pt x="175552" y="320865"/>
                  </a:lnTo>
                  <a:lnTo>
                    <a:pt x="194818" y="320865"/>
                  </a:lnTo>
                  <a:lnTo>
                    <a:pt x="217030" y="316433"/>
                  </a:lnTo>
                  <a:lnTo>
                    <a:pt x="233540" y="303911"/>
                  </a:lnTo>
                  <a:lnTo>
                    <a:pt x="245681" y="284416"/>
                  </a:lnTo>
                  <a:lnTo>
                    <a:pt x="254800" y="259092"/>
                  </a:lnTo>
                  <a:lnTo>
                    <a:pt x="331800" y="342"/>
                  </a:lnTo>
                  <a:close/>
                </a:path>
                <a:path w="528954" h="321310">
                  <a:moveTo>
                    <a:pt x="528383" y="203136"/>
                  </a:moveTo>
                  <a:lnTo>
                    <a:pt x="501980" y="203136"/>
                  </a:lnTo>
                  <a:lnTo>
                    <a:pt x="501980" y="33020"/>
                  </a:lnTo>
                  <a:lnTo>
                    <a:pt x="501980" y="342"/>
                  </a:lnTo>
                  <a:lnTo>
                    <a:pt x="467055" y="342"/>
                  </a:lnTo>
                  <a:lnTo>
                    <a:pt x="467055" y="33020"/>
                  </a:lnTo>
                  <a:lnTo>
                    <a:pt x="467055" y="203136"/>
                  </a:lnTo>
                  <a:lnTo>
                    <a:pt x="385140" y="203136"/>
                  </a:lnTo>
                  <a:lnTo>
                    <a:pt x="390956" y="185902"/>
                  </a:lnTo>
                  <a:lnTo>
                    <a:pt x="395681" y="165696"/>
                  </a:lnTo>
                  <a:lnTo>
                    <a:pt x="402170" y="115836"/>
                  </a:lnTo>
                  <a:lnTo>
                    <a:pt x="404622" y="74422"/>
                  </a:lnTo>
                  <a:lnTo>
                    <a:pt x="405739" y="33020"/>
                  </a:lnTo>
                  <a:lnTo>
                    <a:pt x="467055" y="33020"/>
                  </a:lnTo>
                  <a:lnTo>
                    <a:pt x="467055" y="342"/>
                  </a:lnTo>
                  <a:lnTo>
                    <a:pt x="372160" y="342"/>
                  </a:lnTo>
                  <a:lnTo>
                    <a:pt x="371665" y="27482"/>
                  </a:lnTo>
                  <a:lnTo>
                    <a:pt x="370776" y="54571"/>
                  </a:lnTo>
                  <a:lnTo>
                    <a:pt x="367703" y="109131"/>
                  </a:lnTo>
                  <a:lnTo>
                    <a:pt x="360591" y="162509"/>
                  </a:lnTo>
                  <a:lnTo>
                    <a:pt x="345757" y="203136"/>
                  </a:lnTo>
                  <a:lnTo>
                    <a:pt x="328295" y="203136"/>
                  </a:lnTo>
                  <a:lnTo>
                    <a:pt x="328295" y="287743"/>
                  </a:lnTo>
                  <a:lnTo>
                    <a:pt x="362318" y="287743"/>
                  </a:lnTo>
                  <a:lnTo>
                    <a:pt x="362318" y="235813"/>
                  </a:lnTo>
                  <a:lnTo>
                    <a:pt x="494372" y="235813"/>
                  </a:lnTo>
                  <a:lnTo>
                    <a:pt x="494372" y="287743"/>
                  </a:lnTo>
                  <a:lnTo>
                    <a:pt x="528383" y="287743"/>
                  </a:lnTo>
                  <a:lnTo>
                    <a:pt x="528383" y="235813"/>
                  </a:lnTo>
                  <a:lnTo>
                    <a:pt x="528383" y="2031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953018" y="1713816"/>
              <a:ext cx="162026" cy="246202"/>
            </a:xfrm>
            <a:prstGeom prst="rect">
              <a:avLst/>
            </a:prstGeom>
          </p:spPr>
        </p:pic>
      </p:grpSp>
      <p:sp>
        <p:nvSpPr>
          <p:cNvPr id="21" name="object 21"/>
          <p:cNvSpPr/>
          <p:nvPr/>
        </p:nvSpPr>
        <p:spPr>
          <a:xfrm>
            <a:off x="7161272" y="1850444"/>
            <a:ext cx="34925" cy="104139"/>
          </a:xfrm>
          <a:custGeom>
            <a:avLst/>
            <a:gdLst/>
            <a:ahLst/>
            <a:cxnLst/>
            <a:rect l="l" t="t" r="r" b="b"/>
            <a:pathLst>
              <a:path w="34925" h="104139">
                <a:moveTo>
                  <a:pt x="0" y="104139"/>
                </a:moveTo>
                <a:lnTo>
                  <a:pt x="34924" y="104139"/>
                </a:lnTo>
                <a:lnTo>
                  <a:pt x="34924" y="0"/>
                </a:lnTo>
                <a:lnTo>
                  <a:pt x="0" y="0"/>
                </a:lnTo>
                <a:lnTo>
                  <a:pt x="0" y="10413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2" name="object 22"/>
          <p:cNvGrpSpPr/>
          <p:nvPr/>
        </p:nvGrpSpPr>
        <p:grpSpPr>
          <a:xfrm>
            <a:off x="7161272" y="1719634"/>
            <a:ext cx="340360" cy="235585"/>
            <a:chOff x="7161272" y="1719634"/>
            <a:chExt cx="340360" cy="235585"/>
          </a:xfrm>
        </p:grpSpPr>
        <p:sp>
          <p:nvSpPr>
            <p:cNvPr id="23" name="object 23"/>
            <p:cNvSpPr/>
            <p:nvPr/>
          </p:nvSpPr>
          <p:spPr>
            <a:xfrm>
              <a:off x="7161263" y="1719643"/>
              <a:ext cx="147955" cy="234950"/>
            </a:xfrm>
            <a:custGeom>
              <a:avLst/>
              <a:gdLst/>
              <a:ahLst/>
              <a:cxnLst/>
              <a:rect l="l" t="t" r="r" b="b"/>
              <a:pathLst>
                <a:path w="147954" h="234950">
                  <a:moveTo>
                    <a:pt x="147713" y="0"/>
                  </a:moveTo>
                  <a:lnTo>
                    <a:pt x="112356" y="0"/>
                  </a:lnTo>
                  <a:lnTo>
                    <a:pt x="112356" y="97790"/>
                  </a:lnTo>
                  <a:lnTo>
                    <a:pt x="34925" y="97790"/>
                  </a:lnTo>
                  <a:lnTo>
                    <a:pt x="34925" y="0"/>
                  </a:lnTo>
                  <a:lnTo>
                    <a:pt x="0" y="0"/>
                  </a:lnTo>
                  <a:lnTo>
                    <a:pt x="0" y="97790"/>
                  </a:lnTo>
                  <a:lnTo>
                    <a:pt x="0" y="130810"/>
                  </a:lnTo>
                  <a:lnTo>
                    <a:pt x="112356" y="130810"/>
                  </a:lnTo>
                  <a:lnTo>
                    <a:pt x="112356" y="234950"/>
                  </a:lnTo>
                  <a:lnTo>
                    <a:pt x="147713" y="234950"/>
                  </a:lnTo>
                  <a:lnTo>
                    <a:pt x="147713" y="130810"/>
                  </a:lnTo>
                  <a:lnTo>
                    <a:pt x="147713" y="97790"/>
                  </a:lnTo>
                  <a:lnTo>
                    <a:pt x="14771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350704" y="1719634"/>
              <a:ext cx="150418" cy="235470"/>
            </a:xfrm>
            <a:prstGeom prst="rect">
              <a:avLst/>
            </a:prstGeom>
          </p:spPr>
        </p:pic>
      </p:grpSp>
      <p:grpSp>
        <p:nvGrpSpPr>
          <p:cNvPr id="25" name="object 25"/>
          <p:cNvGrpSpPr/>
          <p:nvPr/>
        </p:nvGrpSpPr>
        <p:grpSpPr>
          <a:xfrm>
            <a:off x="7550947" y="1713816"/>
            <a:ext cx="748030" cy="246379"/>
            <a:chOff x="7550947" y="1713816"/>
            <a:chExt cx="748030" cy="246379"/>
          </a:xfrm>
        </p:grpSpPr>
        <p:pic>
          <p:nvPicPr>
            <p:cNvPr id="26" name="object 2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550947" y="1713816"/>
              <a:ext cx="162026" cy="246202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753386" y="1713821"/>
              <a:ext cx="158013" cy="246202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954030" y="1719639"/>
              <a:ext cx="166077" cy="235458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147508" y="1719634"/>
              <a:ext cx="150850" cy="235470"/>
            </a:xfrm>
            <a:prstGeom prst="rect">
              <a:avLst/>
            </a:prstGeom>
          </p:spPr>
        </p:pic>
      </p:grpSp>
      <p:pic>
        <p:nvPicPr>
          <p:cNvPr id="30" name="object 30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8348182" y="1713816"/>
            <a:ext cx="162039" cy="246202"/>
          </a:xfrm>
          <a:prstGeom prst="rect">
            <a:avLst/>
          </a:prstGeom>
        </p:spPr>
      </p:pic>
      <p:sp>
        <p:nvSpPr>
          <p:cNvPr id="31" name="object 31"/>
          <p:cNvSpPr/>
          <p:nvPr/>
        </p:nvSpPr>
        <p:spPr>
          <a:xfrm>
            <a:off x="6197860" y="2083822"/>
            <a:ext cx="186055" cy="325120"/>
          </a:xfrm>
          <a:custGeom>
            <a:avLst/>
            <a:gdLst/>
            <a:ahLst/>
            <a:cxnLst/>
            <a:rect l="l" t="t" r="r" b="b"/>
            <a:pathLst>
              <a:path w="186054" h="325119">
                <a:moveTo>
                  <a:pt x="93116" y="0"/>
                </a:moveTo>
                <a:lnTo>
                  <a:pt x="54017" y="7225"/>
                </a:lnTo>
                <a:lnTo>
                  <a:pt x="24736" y="27920"/>
                </a:lnTo>
                <a:lnTo>
                  <a:pt x="6366" y="60618"/>
                </a:lnTo>
                <a:lnTo>
                  <a:pt x="0" y="103847"/>
                </a:lnTo>
                <a:lnTo>
                  <a:pt x="0" y="220687"/>
                </a:lnTo>
                <a:lnTo>
                  <a:pt x="6366" y="264181"/>
                </a:lnTo>
                <a:lnTo>
                  <a:pt x="24736" y="297014"/>
                </a:lnTo>
                <a:lnTo>
                  <a:pt x="54017" y="317760"/>
                </a:lnTo>
                <a:lnTo>
                  <a:pt x="93116" y="324993"/>
                </a:lnTo>
                <a:lnTo>
                  <a:pt x="132151" y="317760"/>
                </a:lnTo>
                <a:lnTo>
                  <a:pt x="161278" y="297014"/>
                </a:lnTo>
                <a:lnTo>
                  <a:pt x="165625" y="289179"/>
                </a:lnTo>
                <a:lnTo>
                  <a:pt x="93116" y="289179"/>
                </a:lnTo>
                <a:lnTo>
                  <a:pt x="68955" y="284647"/>
                </a:lnTo>
                <a:lnTo>
                  <a:pt x="51598" y="271387"/>
                </a:lnTo>
                <a:lnTo>
                  <a:pt x="41125" y="249900"/>
                </a:lnTo>
                <a:lnTo>
                  <a:pt x="37617" y="220687"/>
                </a:lnTo>
                <a:lnTo>
                  <a:pt x="37617" y="103847"/>
                </a:lnTo>
                <a:lnTo>
                  <a:pt x="41125" y="74904"/>
                </a:lnTo>
                <a:lnTo>
                  <a:pt x="51598" y="53552"/>
                </a:lnTo>
                <a:lnTo>
                  <a:pt x="68955" y="40339"/>
                </a:lnTo>
                <a:lnTo>
                  <a:pt x="93116" y="35814"/>
                </a:lnTo>
                <a:lnTo>
                  <a:pt x="165675" y="35814"/>
                </a:lnTo>
                <a:lnTo>
                  <a:pt x="161278" y="27920"/>
                </a:lnTo>
                <a:lnTo>
                  <a:pt x="132151" y="7225"/>
                </a:lnTo>
                <a:lnTo>
                  <a:pt x="93116" y="0"/>
                </a:lnTo>
                <a:close/>
              </a:path>
              <a:path w="186054" h="325119">
                <a:moveTo>
                  <a:pt x="165675" y="35814"/>
                </a:moveTo>
                <a:lnTo>
                  <a:pt x="93116" y="35814"/>
                </a:lnTo>
                <a:lnTo>
                  <a:pt x="117022" y="40339"/>
                </a:lnTo>
                <a:lnTo>
                  <a:pt x="134251" y="53552"/>
                </a:lnTo>
                <a:lnTo>
                  <a:pt x="144679" y="74904"/>
                </a:lnTo>
                <a:lnTo>
                  <a:pt x="148183" y="103847"/>
                </a:lnTo>
                <a:lnTo>
                  <a:pt x="148183" y="220687"/>
                </a:lnTo>
                <a:lnTo>
                  <a:pt x="144679" y="249900"/>
                </a:lnTo>
                <a:lnTo>
                  <a:pt x="134251" y="271387"/>
                </a:lnTo>
                <a:lnTo>
                  <a:pt x="117022" y="284647"/>
                </a:lnTo>
                <a:lnTo>
                  <a:pt x="93116" y="289179"/>
                </a:lnTo>
                <a:lnTo>
                  <a:pt x="165625" y="289179"/>
                </a:lnTo>
                <a:lnTo>
                  <a:pt x="179493" y="264181"/>
                </a:lnTo>
                <a:lnTo>
                  <a:pt x="185788" y="220687"/>
                </a:lnTo>
                <a:lnTo>
                  <a:pt x="185788" y="103847"/>
                </a:lnTo>
                <a:lnTo>
                  <a:pt x="179493" y="60618"/>
                </a:lnTo>
                <a:lnTo>
                  <a:pt x="165675" y="3581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2" name="object 32"/>
          <p:cNvGrpSpPr/>
          <p:nvPr/>
        </p:nvGrpSpPr>
        <p:grpSpPr>
          <a:xfrm>
            <a:off x="6412861" y="2162153"/>
            <a:ext cx="998219" cy="321945"/>
            <a:chOff x="6412861" y="2162153"/>
            <a:chExt cx="998219" cy="321945"/>
          </a:xfrm>
        </p:grpSpPr>
        <p:sp>
          <p:nvSpPr>
            <p:cNvPr id="33" name="object 33"/>
            <p:cNvSpPr/>
            <p:nvPr/>
          </p:nvSpPr>
          <p:spPr>
            <a:xfrm>
              <a:off x="6412852" y="2162162"/>
              <a:ext cx="338455" cy="321945"/>
            </a:xfrm>
            <a:custGeom>
              <a:avLst/>
              <a:gdLst/>
              <a:ahLst/>
              <a:cxnLst/>
              <a:rect l="l" t="t" r="r" b="b"/>
              <a:pathLst>
                <a:path w="338454" h="321944">
                  <a:moveTo>
                    <a:pt x="146837" y="5041"/>
                  </a:moveTo>
                  <a:lnTo>
                    <a:pt x="0" y="5041"/>
                  </a:lnTo>
                  <a:lnTo>
                    <a:pt x="0" y="38061"/>
                  </a:lnTo>
                  <a:lnTo>
                    <a:pt x="55956" y="38061"/>
                  </a:lnTo>
                  <a:lnTo>
                    <a:pt x="55956" y="241261"/>
                  </a:lnTo>
                  <a:lnTo>
                    <a:pt x="90868" y="241261"/>
                  </a:lnTo>
                  <a:lnTo>
                    <a:pt x="90868" y="38061"/>
                  </a:lnTo>
                  <a:lnTo>
                    <a:pt x="146837" y="38061"/>
                  </a:lnTo>
                  <a:lnTo>
                    <a:pt x="146837" y="5041"/>
                  </a:lnTo>
                  <a:close/>
                </a:path>
                <a:path w="338454" h="321944">
                  <a:moveTo>
                    <a:pt x="338061" y="90893"/>
                  </a:moveTo>
                  <a:lnTo>
                    <a:pt x="332613" y="51943"/>
                  </a:lnTo>
                  <a:lnTo>
                    <a:pt x="322300" y="32689"/>
                  </a:lnTo>
                  <a:lnTo>
                    <a:pt x="319176" y="26860"/>
                  </a:lnTo>
                  <a:lnTo>
                    <a:pt x="317360" y="23456"/>
                  </a:lnTo>
                  <a:lnTo>
                    <a:pt x="302260" y="12204"/>
                  </a:lnTo>
                  <a:lnTo>
                    <a:pt x="302260" y="156692"/>
                  </a:lnTo>
                  <a:lnTo>
                    <a:pt x="299415" y="182118"/>
                  </a:lnTo>
                  <a:lnTo>
                    <a:pt x="290957" y="199669"/>
                  </a:lnTo>
                  <a:lnTo>
                    <a:pt x="276948" y="209816"/>
                  </a:lnTo>
                  <a:lnTo>
                    <a:pt x="257505" y="213093"/>
                  </a:lnTo>
                  <a:lnTo>
                    <a:pt x="239369" y="209067"/>
                  </a:lnTo>
                  <a:lnTo>
                    <a:pt x="225704" y="197650"/>
                  </a:lnTo>
                  <a:lnTo>
                    <a:pt x="217068" y="179857"/>
                  </a:lnTo>
                  <a:lnTo>
                    <a:pt x="214071" y="156692"/>
                  </a:lnTo>
                  <a:lnTo>
                    <a:pt x="214071" y="89979"/>
                  </a:lnTo>
                  <a:lnTo>
                    <a:pt x="217385" y="64782"/>
                  </a:lnTo>
                  <a:lnTo>
                    <a:pt x="226542" y="46901"/>
                  </a:lnTo>
                  <a:lnTo>
                    <a:pt x="240322" y="36220"/>
                  </a:lnTo>
                  <a:lnTo>
                    <a:pt x="257505" y="32689"/>
                  </a:lnTo>
                  <a:lnTo>
                    <a:pt x="276377" y="36055"/>
                  </a:lnTo>
                  <a:lnTo>
                    <a:pt x="290449" y="46507"/>
                  </a:lnTo>
                  <a:lnTo>
                    <a:pt x="299224" y="64604"/>
                  </a:lnTo>
                  <a:lnTo>
                    <a:pt x="302145" y="89979"/>
                  </a:lnTo>
                  <a:lnTo>
                    <a:pt x="302260" y="156692"/>
                  </a:lnTo>
                  <a:lnTo>
                    <a:pt x="302260" y="12204"/>
                  </a:lnTo>
                  <a:lnTo>
                    <a:pt x="293878" y="5956"/>
                  </a:lnTo>
                  <a:lnTo>
                    <a:pt x="263766" y="0"/>
                  </a:lnTo>
                  <a:lnTo>
                    <a:pt x="247675" y="1993"/>
                  </a:lnTo>
                  <a:lnTo>
                    <a:pt x="232803" y="7556"/>
                  </a:lnTo>
                  <a:lnTo>
                    <a:pt x="219875" y="16052"/>
                  </a:lnTo>
                  <a:lnTo>
                    <a:pt x="209600" y="26860"/>
                  </a:lnTo>
                  <a:lnTo>
                    <a:pt x="206006" y="4940"/>
                  </a:lnTo>
                  <a:lnTo>
                    <a:pt x="179603" y="4940"/>
                  </a:lnTo>
                  <a:lnTo>
                    <a:pt x="179603" y="321424"/>
                  </a:lnTo>
                  <a:lnTo>
                    <a:pt x="214071" y="321424"/>
                  </a:lnTo>
                  <a:lnTo>
                    <a:pt x="214071" y="223850"/>
                  </a:lnTo>
                  <a:lnTo>
                    <a:pt x="224472" y="233387"/>
                  </a:lnTo>
                  <a:lnTo>
                    <a:pt x="236562" y="240411"/>
                  </a:lnTo>
                  <a:lnTo>
                    <a:pt x="249821" y="244741"/>
                  </a:lnTo>
                  <a:lnTo>
                    <a:pt x="263766" y="246227"/>
                  </a:lnTo>
                  <a:lnTo>
                    <a:pt x="294627" y="240360"/>
                  </a:lnTo>
                  <a:lnTo>
                    <a:pt x="317030" y="223850"/>
                  </a:lnTo>
                  <a:lnTo>
                    <a:pt x="318020" y="223113"/>
                  </a:lnTo>
                  <a:lnTo>
                    <a:pt x="323316" y="213093"/>
                  </a:lnTo>
                  <a:lnTo>
                    <a:pt x="332867" y="195046"/>
                  </a:lnTo>
                  <a:lnTo>
                    <a:pt x="338061" y="156692"/>
                  </a:lnTo>
                  <a:lnTo>
                    <a:pt x="338061" y="9089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777460" y="2167535"/>
              <a:ext cx="153542" cy="235470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6956607" y="2167529"/>
              <a:ext cx="200660" cy="287655"/>
            </a:xfrm>
            <a:custGeom>
              <a:avLst/>
              <a:gdLst/>
              <a:ahLst/>
              <a:cxnLst/>
              <a:rect l="l" t="t" r="r" b="b"/>
              <a:pathLst>
                <a:path w="200659" h="287655">
                  <a:moveTo>
                    <a:pt x="200088" y="202793"/>
                  </a:moveTo>
                  <a:lnTo>
                    <a:pt x="0" y="202793"/>
                  </a:lnTo>
                  <a:lnTo>
                    <a:pt x="0" y="287401"/>
                  </a:lnTo>
                  <a:lnTo>
                    <a:pt x="34023" y="287401"/>
                  </a:lnTo>
                  <a:lnTo>
                    <a:pt x="34023" y="235470"/>
                  </a:lnTo>
                  <a:lnTo>
                    <a:pt x="200088" y="235470"/>
                  </a:lnTo>
                  <a:lnTo>
                    <a:pt x="200088" y="202793"/>
                  </a:lnTo>
                  <a:close/>
                </a:path>
                <a:path w="200659" h="287655">
                  <a:moveTo>
                    <a:pt x="200088" y="235470"/>
                  </a:moveTo>
                  <a:lnTo>
                    <a:pt x="166077" y="235470"/>
                  </a:lnTo>
                  <a:lnTo>
                    <a:pt x="166077" y="287401"/>
                  </a:lnTo>
                  <a:lnTo>
                    <a:pt x="200088" y="287401"/>
                  </a:lnTo>
                  <a:lnTo>
                    <a:pt x="200088" y="235470"/>
                  </a:lnTo>
                  <a:close/>
                </a:path>
                <a:path w="200659" h="287655">
                  <a:moveTo>
                    <a:pt x="173685" y="0"/>
                  </a:moveTo>
                  <a:lnTo>
                    <a:pt x="43865" y="0"/>
                  </a:lnTo>
                  <a:lnTo>
                    <a:pt x="43363" y="27138"/>
                  </a:lnTo>
                  <a:lnTo>
                    <a:pt x="42476" y="54232"/>
                  </a:lnTo>
                  <a:lnTo>
                    <a:pt x="39382" y="108788"/>
                  </a:lnTo>
                  <a:lnTo>
                    <a:pt x="32284" y="162167"/>
                  </a:lnTo>
                  <a:lnTo>
                    <a:pt x="17462" y="202793"/>
                  </a:lnTo>
                  <a:lnTo>
                    <a:pt x="56845" y="202793"/>
                  </a:lnTo>
                  <a:lnTo>
                    <a:pt x="67375" y="165363"/>
                  </a:lnTo>
                  <a:lnTo>
                    <a:pt x="73875" y="115493"/>
                  </a:lnTo>
                  <a:lnTo>
                    <a:pt x="76327" y="74085"/>
                  </a:lnTo>
                  <a:lnTo>
                    <a:pt x="77444" y="32677"/>
                  </a:lnTo>
                  <a:lnTo>
                    <a:pt x="173685" y="32677"/>
                  </a:lnTo>
                  <a:lnTo>
                    <a:pt x="173685" y="0"/>
                  </a:lnTo>
                  <a:close/>
                </a:path>
                <a:path w="200659" h="287655">
                  <a:moveTo>
                    <a:pt x="173685" y="32677"/>
                  </a:moveTo>
                  <a:lnTo>
                    <a:pt x="138760" y="32677"/>
                  </a:lnTo>
                  <a:lnTo>
                    <a:pt x="138760" y="202793"/>
                  </a:lnTo>
                  <a:lnTo>
                    <a:pt x="173685" y="202793"/>
                  </a:lnTo>
                  <a:lnTo>
                    <a:pt x="173685" y="3267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190841" y="2168880"/>
              <a:ext cx="219798" cy="234124"/>
            </a:xfrm>
            <a:prstGeom prst="rect">
              <a:avLst/>
            </a:prstGeom>
          </p:spPr>
        </p:pic>
      </p:grpSp>
      <p:pic>
        <p:nvPicPr>
          <p:cNvPr id="37" name="object 37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3663212" y="1025022"/>
            <a:ext cx="1586909" cy="1458796"/>
          </a:xfrm>
          <a:prstGeom prst="rect">
            <a:avLst/>
          </a:prstGeom>
        </p:spPr>
      </p:pic>
      <p:sp>
        <p:nvSpPr>
          <p:cNvPr id="38" name="object 38"/>
          <p:cNvSpPr txBox="1"/>
          <p:nvPr/>
        </p:nvSpPr>
        <p:spPr>
          <a:xfrm>
            <a:off x="695905" y="2739007"/>
            <a:ext cx="10886495" cy="136704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4400" spc="-315" dirty="0">
                <a:solidFill>
                  <a:srgbClr val="FFFFFF"/>
                </a:solidFill>
                <a:latin typeface="Trebuchet MS"/>
                <a:cs typeface="Trebuchet MS"/>
              </a:rPr>
              <a:t>IT-</a:t>
            </a:r>
            <a:r>
              <a:rPr lang="ru-RU" sz="4400" spc="-315" dirty="0">
                <a:solidFill>
                  <a:srgbClr val="FFFFFF"/>
                </a:solidFill>
                <a:latin typeface="Trebuchet MS"/>
                <a:cs typeface="Trebuchet MS"/>
              </a:rPr>
              <a:t>НАПРАВЛЕНИЕ – ЭТО МНОЖЕСТВО СПЕЦИАЛЬНОСТЕЙ</a:t>
            </a:r>
            <a:endParaRPr sz="4400" dirty="0">
              <a:latin typeface="Trebuchet MS"/>
              <a:cs typeface="Trebuchet MS"/>
            </a:endParaRPr>
          </a:p>
        </p:txBody>
      </p:sp>
      <p:sp>
        <p:nvSpPr>
          <p:cNvPr id="47" name="object 38"/>
          <p:cNvSpPr txBox="1"/>
          <p:nvPr/>
        </p:nvSpPr>
        <p:spPr>
          <a:xfrm>
            <a:off x="0" y="4853646"/>
            <a:ext cx="2432789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2000" dirty="0">
                <a:solidFill>
                  <a:srgbClr val="FFFFFF"/>
                </a:solidFill>
                <a:latin typeface="Trebuchet MS"/>
                <a:cs typeface="Trebuchet MS"/>
              </a:rPr>
              <a:t>СИСТЕМНЫЙ АНАЛИТИК</a:t>
            </a:r>
            <a:endParaRPr sz="2000" dirty="0">
              <a:latin typeface="Trebuchet MS"/>
              <a:cs typeface="Trebuchet MS"/>
            </a:endParaRPr>
          </a:p>
        </p:txBody>
      </p:sp>
      <p:sp>
        <p:nvSpPr>
          <p:cNvPr id="48" name="object 38"/>
          <p:cNvSpPr txBox="1"/>
          <p:nvPr/>
        </p:nvSpPr>
        <p:spPr>
          <a:xfrm>
            <a:off x="2477868" y="4884008"/>
            <a:ext cx="1997271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2000" dirty="0">
                <a:solidFill>
                  <a:srgbClr val="FFFFFF"/>
                </a:solidFill>
                <a:latin typeface="Trebuchet MS"/>
                <a:cs typeface="Trebuchet MS"/>
              </a:rPr>
              <a:t>WEB-</a:t>
            </a:r>
            <a:r>
              <a:rPr lang="ru-RU" sz="2000" dirty="0">
                <a:solidFill>
                  <a:srgbClr val="FFFFFF"/>
                </a:solidFill>
                <a:latin typeface="Trebuchet MS"/>
                <a:cs typeface="Trebuchet MS"/>
              </a:rPr>
              <a:t>РАЗРАБОТЧИК</a:t>
            </a:r>
            <a:endParaRPr sz="2000" dirty="0">
              <a:latin typeface="Trebuchet MS"/>
              <a:cs typeface="Trebuchet MS"/>
            </a:endParaRPr>
          </a:p>
        </p:txBody>
      </p:sp>
      <p:sp>
        <p:nvSpPr>
          <p:cNvPr id="49" name="object 38"/>
          <p:cNvSpPr txBox="1"/>
          <p:nvPr/>
        </p:nvSpPr>
        <p:spPr>
          <a:xfrm>
            <a:off x="4941353" y="4884006"/>
            <a:ext cx="1712475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2000" dirty="0">
                <a:solidFill>
                  <a:srgbClr val="FFFFFF"/>
                </a:solidFill>
                <a:latin typeface="Trebuchet MS"/>
                <a:cs typeface="Trebuchet MS"/>
              </a:rPr>
              <a:t>МЕНЕДЖЕР </a:t>
            </a:r>
            <a:r>
              <a:rPr lang="en-US" sz="2000" dirty="0">
                <a:solidFill>
                  <a:srgbClr val="FFFFFF"/>
                </a:solidFill>
                <a:latin typeface="Trebuchet MS"/>
                <a:cs typeface="Trebuchet MS"/>
              </a:rPr>
              <a:t>IT-</a:t>
            </a:r>
            <a:r>
              <a:rPr lang="ru-RU" sz="2000" dirty="0">
                <a:solidFill>
                  <a:srgbClr val="FFFFFF"/>
                </a:solidFill>
                <a:latin typeface="Trebuchet MS"/>
                <a:cs typeface="Trebuchet MS"/>
              </a:rPr>
              <a:t>ПРОЕКТОВ</a:t>
            </a:r>
            <a:endParaRPr sz="2000" dirty="0">
              <a:latin typeface="Trebuchet MS"/>
              <a:cs typeface="Trebuchet MS"/>
            </a:endParaRPr>
          </a:p>
        </p:txBody>
      </p:sp>
      <p:sp>
        <p:nvSpPr>
          <p:cNvPr id="53" name="object 38"/>
          <p:cNvSpPr txBox="1"/>
          <p:nvPr/>
        </p:nvSpPr>
        <p:spPr>
          <a:xfrm>
            <a:off x="7214648" y="5062278"/>
            <a:ext cx="2167419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2000" dirty="0">
                <a:solidFill>
                  <a:srgbClr val="FFFFFF"/>
                </a:solidFill>
                <a:latin typeface="Trebuchet MS"/>
                <a:cs typeface="Trebuchet MS"/>
              </a:rPr>
              <a:t>UI/UX</a:t>
            </a:r>
            <a:r>
              <a:rPr lang="ru-RU" sz="2000" dirty="0">
                <a:solidFill>
                  <a:srgbClr val="FFFFFF"/>
                </a:solidFill>
                <a:latin typeface="Trebuchet MS"/>
                <a:cs typeface="Trebuchet MS"/>
              </a:rPr>
              <a:t> ДИЗАЙНЕР</a:t>
            </a:r>
            <a:endParaRPr sz="2000" dirty="0">
              <a:latin typeface="Trebuchet MS"/>
              <a:cs typeface="Trebuchet MS"/>
            </a:endParaRPr>
          </a:p>
        </p:txBody>
      </p:sp>
      <p:sp>
        <p:nvSpPr>
          <p:cNvPr id="54" name="object 38"/>
          <p:cNvSpPr txBox="1"/>
          <p:nvPr/>
        </p:nvSpPr>
        <p:spPr>
          <a:xfrm>
            <a:off x="9960901" y="4884007"/>
            <a:ext cx="160355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2000" dirty="0">
                <a:solidFill>
                  <a:srgbClr val="FFFFFF"/>
                </a:solidFill>
                <a:latin typeface="Trebuchet MS"/>
                <a:cs typeface="Trebuchet MS"/>
              </a:rPr>
              <a:t>DIGITAL</a:t>
            </a:r>
            <a:r>
              <a:rPr lang="ru-RU" sz="2000" dirty="0">
                <a:solidFill>
                  <a:srgbClr val="FFFFFF"/>
                </a:solidFill>
                <a:latin typeface="Trebuchet MS"/>
                <a:cs typeface="Trebuchet MS"/>
              </a:rPr>
              <a:t>-МАРКЕТОЛОГ</a:t>
            </a:r>
            <a:endParaRPr sz="2000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4179211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2" y="0"/>
            <a:ext cx="12191720" cy="685800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24701" y="0"/>
            <a:ext cx="12167870" cy="6858000"/>
          </a:xfrm>
          <a:custGeom>
            <a:avLst/>
            <a:gdLst/>
            <a:ahLst/>
            <a:cxnLst/>
            <a:rect l="l" t="t" r="r" b="b"/>
            <a:pathLst>
              <a:path w="12167870" h="6858000">
                <a:moveTo>
                  <a:pt x="12167298" y="0"/>
                </a:moveTo>
                <a:lnTo>
                  <a:pt x="0" y="0"/>
                </a:lnTo>
                <a:lnTo>
                  <a:pt x="0" y="6858000"/>
                </a:lnTo>
                <a:lnTo>
                  <a:pt x="12167298" y="6858000"/>
                </a:lnTo>
                <a:lnTo>
                  <a:pt x="12167298" y="0"/>
                </a:lnTo>
                <a:close/>
              </a:path>
            </a:pathLst>
          </a:custGeom>
          <a:solidFill>
            <a:srgbClr val="01518D">
              <a:alpha val="59999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92" y="0"/>
            <a:ext cx="6083287" cy="6290627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7890639" y="3883727"/>
            <a:ext cx="4301490" cy="2974340"/>
          </a:xfrm>
          <a:custGeom>
            <a:avLst/>
            <a:gdLst/>
            <a:ahLst/>
            <a:cxnLst/>
            <a:rect l="l" t="t" r="r" b="b"/>
            <a:pathLst>
              <a:path w="4301490" h="2974340">
                <a:moveTo>
                  <a:pt x="4281908" y="0"/>
                </a:moveTo>
                <a:lnTo>
                  <a:pt x="4236897" y="381"/>
                </a:lnTo>
                <a:lnTo>
                  <a:pt x="4146866" y="2460"/>
                </a:lnTo>
                <a:lnTo>
                  <a:pt x="4056845" y="6299"/>
                </a:lnTo>
                <a:lnTo>
                  <a:pt x="3966862" y="11900"/>
                </a:lnTo>
                <a:lnTo>
                  <a:pt x="3876944" y="19266"/>
                </a:lnTo>
                <a:lnTo>
                  <a:pt x="3787120" y="28401"/>
                </a:lnTo>
                <a:lnTo>
                  <a:pt x="3697416" y="39306"/>
                </a:lnTo>
                <a:lnTo>
                  <a:pt x="3652618" y="45424"/>
                </a:lnTo>
                <a:lnTo>
                  <a:pt x="3607860" y="51986"/>
                </a:lnTo>
                <a:lnTo>
                  <a:pt x="3563147" y="58992"/>
                </a:lnTo>
                <a:lnTo>
                  <a:pt x="3518480" y="66443"/>
                </a:lnTo>
                <a:lnTo>
                  <a:pt x="3473865" y="74338"/>
                </a:lnTo>
                <a:lnTo>
                  <a:pt x="3429303" y="82680"/>
                </a:lnTo>
                <a:lnTo>
                  <a:pt x="3384799" y="91467"/>
                </a:lnTo>
                <a:lnTo>
                  <a:pt x="3340356" y="100700"/>
                </a:lnTo>
                <a:lnTo>
                  <a:pt x="3295978" y="110379"/>
                </a:lnTo>
                <a:lnTo>
                  <a:pt x="3251668" y="120506"/>
                </a:lnTo>
                <a:lnTo>
                  <a:pt x="3207429" y="131080"/>
                </a:lnTo>
                <a:lnTo>
                  <a:pt x="3163265" y="142101"/>
                </a:lnTo>
                <a:lnTo>
                  <a:pt x="3119179" y="153571"/>
                </a:lnTo>
                <a:lnTo>
                  <a:pt x="3075175" y="165489"/>
                </a:lnTo>
                <a:lnTo>
                  <a:pt x="3031256" y="177856"/>
                </a:lnTo>
                <a:lnTo>
                  <a:pt x="2987426" y="190671"/>
                </a:lnTo>
                <a:lnTo>
                  <a:pt x="2943687" y="203937"/>
                </a:lnTo>
                <a:lnTo>
                  <a:pt x="2900044" y="217652"/>
                </a:lnTo>
                <a:lnTo>
                  <a:pt x="2856500" y="231818"/>
                </a:lnTo>
                <a:lnTo>
                  <a:pt x="2813059" y="246434"/>
                </a:lnTo>
                <a:lnTo>
                  <a:pt x="2769723" y="261501"/>
                </a:lnTo>
                <a:lnTo>
                  <a:pt x="2726496" y="277019"/>
                </a:lnTo>
                <a:lnTo>
                  <a:pt x="2683382" y="292990"/>
                </a:lnTo>
                <a:lnTo>
                  <a:pt x="2640384" y="309412"/>
                </a:lnTo>
                <a:lnTo>
                  <a:pt x="2597506" y="326287"/>
                </a:lnTo>
                <a:lnTo>
                  <a:pt x="2554750" y="343615"/>
                </a:lnTo>
                <a:lnTo>
                  <a:pt x="2512121" y="361396"/>
                </a:lnTo>
                <a:lnTo>
                  <a:pt x="2469622" y="379631"/>
                </a:lnTo>
                <a:lnTo>
                  <a:pt x="2427256" y="398320"/>
                </a:lnTo>
                <a:lnTo>
                  <a:pt x="2385027" y="417463"/>
                </a:lnTo>
                <a:lnTo>
                  <a:pt x="2342938" y="437061"/>
                </a:lnTo>
                <a:lnTo>
                  <a:pt x="2300992" y="457114"/>
                </a:lnTo>
                <a:lnTo>
                  <a:pt x="2259194" y="477622"/>
                </a:lnTo>
                <a:lnTo>
                  <a:pt x="2217546" y="498587"/>
                </a:lnTo>
                <a:lnTo>
                  <a:pt x="2176052" y="520007"/>
                </a:lnTo>
                <a:lnTo>
                  <a:pt x="2134715" y="541885"/>
                </a:lnTo>
                <a:lnTo>
                  <a:pt x="2093539" y="564219"/>
                </a:lnTo>
                <a:lnTo>
                  <a:pt x="2052527" y="587010"/>
                </a:lnTo>
                <a:lnTo>
                  <a:pt x="2011683" y="610260"/>
                </a:lnTo>
                <a:lnTo>
                  <a:pt x="1971010" y="633967"/>
                </a:lnTo>
                <a:lnTo>
                  <a:pt x="1930512" y="658133"/>
                </a:lnTo>
                <a:lnTo>
                  <a:pt x="1890191" y="682758"/>
                </a:lnTo>
                <a:lnTo>
                  <a:pt x="1850052" y="707842"/>
                </a:lnTo>
                <a:lnTo>
                  <a:pt x="1810098" y="733386"/>
                </a:lnTo>
                <a:lnTo>
                  <a:pt x="1770332" y="759389"/>
                </a:lnTo>
                <a:lnTo>
                  <a:pt x="1730758" y="785853"/>
                </a:lnTo>
                <a:lnTo>
                  <a:pt x="1691379" y="812778"/>
                </a:lnTo>
                <a:lnTo>
                  <a:pt x="1652198" y="840164"/>
                </a:lnTo>
                <a:lnTo>
                  <a:pt x="1613220" y="868011"/>
                </a:lnTo>
                <a:lnTo>
                  <a:pt x="1574447" y="896321"/>
                </a:lnTo>
                <a:lnTo>
                  <a:pt x="1535883" y="925092"/>
                </a:lnTo>
                <a:lnTo>
                  <a:pt x="1497531" y="954326"/>
                </a:lnTo>
                <a:lnTo>
                  <a:pt x="1459395" y="984023"/>
                </a:lnTo>
                <a:lnTo>
                  <a:pt x="1421479" y="1014183"/>
                </a:lnTo>
                <a:lnTo>
                  <a:pt x="1383875" y="1044733"/>
                </a:lnTo>
                <a:lnTo>
                  <a:pt x="1346678" y="1075597"/>
                </a:lnTo>
                <a:lnTo>
                  <a:pt x="1309886" y="1106771"/>
                </a:lnTo>
                <a:lnTo>
                  <a:pt x="1273500" y="1138251"/>
                </a:lnTo>
                <a:lnTo>
                  <a:pt x="1237520" y="1170035"/>
                </a:lnTo>
                <a:lnTo>
                  <a:pt x="1201948" y="1202119"/>
                </a:lnTo>
                <a:lnTo>
                  <a:pt x="1166783" y="1234500"/>
                </a:lnTo>
                <a:lnTo>
                  <a:pt x="1132025" y="1267173"/>
                </a:lnTo>
                <a:lnTo>
                  <a:pt x="1097675" y="1300136"/>
                </a:lnTo>
                <a:lnTo>
                  <a:pt x="1063734" y="1333385"/>
                </a:lnTo>
                <a:lnTo>
                  <a:pt x="1030202" y="1366917"/>
                </a:lnTo>
                <a:lnTo>
                  <a:pt x="997079" y="1400729"/>
                </a:lnTo>
                <a:lnTo>
                  <a:pt x="964365" y="1434816"/>
                </a:lnTo>
                <a:lnTo>
                  <a:pt x="932062" y="1469175"/>
                </a:lnTo>
                <a:lnTo>
                  <a:pt x="900168" y="1503804"/>
                </a:lnTo>
                <a:lnTo>
                  <a:pt x="868685" y="1538698"/>
                </a:lnTo>
                <a:lnTo>
                  <a:pt x="837613" y="1573854"/>
                </a:lnTo>
                <a:lnTo>
                  <a:pt x="806953" y="1609269"/>
                </a:lnTo>
                <a:lnTo>
                  <a:pt x="776704" y="1644939"/>
                </a:lnTo>
                <a:lnTo>
                  <a:pt x="746868" y="1680861"/>
                </a:lnTo>
                <a:lnTo>
                  <a:pt x="717444" y="1717031"/>
                </a:lnTo>
                <a:lnTo>
                  <a:pt x="688433" y="1753446"/>
                </a:lnTo>
                <a:lnTo>
                  <a:pt x="659835" y="1790103"/>
                </a:lnTo>
                <a:lnTo>
                  <a:pt x="631651" y="1826997"/>
                </a:lnTo>
                <a:lnTo>
                  <a:pt x="603881" y="1864126"/>
                </a:lnTo>
                <a:lnTo>
                  <a:pt x="576525" y="1901487"/>
                </a:lnTo>
                <a:lnTo>
                  <a:pt x="549584" y="1939075"/>
                </a:lnTo>
                <a:lnTo>
                  <a:pt x="523058" y="1976887"/>
                </a:lnTo>
                <a:lnTo>
                  <a:pt x="496948" y="2014921"/>
                </a:lnTo>
                <a:lnTo>
                  <a:pt x="471253" y="2053171"/>
                </a:lnTo>
                <a:lnTo>
                  <a:pt x="445975" y="2091636"/>
                </a:lnTo>
                <a:lnTo>
                  <a:pt x="421113" y="2130311"/>
                </a:lnTo>
                <a:lnTo>
                  <a:pt x="396669" y="2169193"/>
                </a:lnTo>
                <a:lnTo>
                  <a:pt x="372641" y="2208279"/>
                </a:lnTo>
                <a:lnTo>
                  <a:pt x="349032" y="2247566"/>
                </a:lnTo>
                <a:lnTo>
                  <a:pt x="325841" y="2287049"/>
                </a:lnTo>
                <a:lnTo>
                  <a:pt x="303068" y="2326725"/>
                </a:lnTo>
                <a:lnTo>
                  <a:pt x="280714" y="2366591"/>
                </a:lnTo>
                <a:lnTo>
                  <a:pt x="258779" y="2406644"/>
                </a:lnTo>
                <a:lnTo>
                  <a:pt x="237264" y="2446879"/>
                </a:lnTo>
                <a:lnTo>
                  <a:pt x="216169" y="2487295"/>
                </a:lnTo>
                <a:lnTo>
                  <a:pt x="195494" y="2527886"/>
                </a:lnTo>
                <a:lnTo>
                  <a:pt x="175240" y="2568650"/>
                </a:lnTo>
                <a:lnTo>
                  <a:pt x="155407" y="2609584"/>
                </a:lnTo>
                <a:lnTo>
                  <a:pt x="135995" y="2650683"/>
                </a:lnTo>
                <a:lnTo>
                  <a:pt x="117006" y="2691944"/>
                </a:lnTo>
                <a:lnTo>
                  <a:pt x="98438" y="2733365"/>
                </a:lnTo>
                <a:lnTo>
                  <a:pt x="80294" y="2774941"/>
                </a:lnTo>
                <a:lnTo>
                  <a:pt x="62572" y="2816669"/>
                </a:lnTo>
                <a:lnTo>
                  <a:pt x="45274" y="2858546"/>
                </a:lnTo>
                <a:lnTo>
                  <a:pt x="28399" y="2900568"/>
                </a:lnTo>
                <a:lnTo>
                  <a:pt x="11948" y="2942732"/>
                </a:lnTo>
                <a:lnTo>
                  <a:pt x="0" y="2974272"/>
                </a:lnTo>
                <a:lnTo>
                  <a:pt x="4301360" y="2974272"/>
                </a:lnTo>
                <a:lnTo>
                  <a:pt x="4301360" y="24"/>
                </a:lnTo>
                <a:lnTo>
                  <a:pt x="4281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908886" y="602322"/>
            <a:ext cx="22860" cy="826135"/>
          </a:xfrm>
          <a:custGeom>
            <a:avLst/>
            <a:gdLst/>
            <a:ahLst/>
            <a:cxnLst/>
            <a:rect l="l" t="t" r="r" b="b"/>
            <a:pathLst>
              <a:path w="22860" h="826135">
                <a:moveTo>
                  <a:pt x="22428" y="0"/>
                </a:moveTo>
                <a:lnTo>
                  <a:pt x="0" y="0"/>
                </a:lnTo>
                <a:lnTo>
                  <a:pt x="0" y="825817"/>
                </a:lnTo>
                <a:lnTo>
                  <a:pt x="22428" y="825817"/>
                </a:lnTo>
                <a:lnTo>
                  <a:pt x="224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7"/>
          <p:cNvGrpSpPr/>
          <p:nvPr/>
        </p:nvGrpSpPr>
        <p:grpSpPr>
          <a:xfrm>
            <a:off x="2224185" y="594841"/>
            <a:ext cx="1257935" cy="212090"/>
            <a:chOff x="2224185" y="594841"/>
            <a:chExt cx="1257935" cy="212090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24185" y="602286"/>
              <a:ext cx="230024" cy="20414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82669" y="648463"/>
              <a:ext cx="101206" cy="15768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607468" y="648463"/>
              <a:ext cx="101206" cy="15768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735981" y="652176"/>
              <a:ext cx="96608" cy="15081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868231" y="594841"/>
              <a:ext cx="96621" cy="20815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996772" y="648463"/>
              <a:ext cx="101206" cy="157683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125274" y="652176"/>
              <a:ext cx="220549" cy="15081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377736" y="648450"/>
              <a:ext cx="103784" cy="157683"/>
            </a:xfrm>
            <a:prstGeom prst="rect">
              <a:avLst/>
            </a:prstGeom>
          </p:spPr>
        </p:pic>
      </p:grpSp>
      <p:sp>
        <p:nvSpPr>
          <p:cNvPr id="16" name="object 16"/>
          <p:cNvSpPr/>
          <p:nvPr/>
        </p:nvSpPr>
        <p:spPr>
          <a:xfrm>
            <a:off x="2224143" y="885442"/>
            <a:ext cx="115570" cy="208279"/>
          </a:xfrm>
          <a:custGeom>
            <a:avLst/>
            <a:gdLst/>
            <a:ahLst/>
            <a:cxnLst/>
            <a:rect l="l" t="t" r="r" b="b"/>
            <a:pathLst>
              <a:path w="115569" h="208280">
                <a:moveTo>
                  <a:pt x="55918" y="0"/>
                </a:moveTo>
                <a:lnTo>
                  <a:pt x="33025" y="4067"/>
                </a:lnTo>
                <a:lnTo>
                  <a:pt x="15376" y="15982"/>
                </a:lnTo>
                <a:lnTo>
                  <a:pt x="4018" y="35318"/>
                </a:lnTo>
                <a:lnTo>
                  <a:pt x="0" y="61645"/>
                </a:lnTo>
                <a:lnTo>
                  <a:pt x="0" y="146507"/>
                </a:lnTo>
                <a:lnTo>
                  <a:pt x="4068" y="172790"/>
                </a:lnTo>
                <a:lnTo>
                  <a:pt x="15557" y="192030"/>
                </a:lnTo>
                <a:lnTo>
                  <a:pt x="33389" y="203850"/>
                </a:lnTo>
                <a:lnTo>
                  <a:pt x="56489" y="207873"/>
                </a:lnTo>
                <a:lnTo>
                  <a:pt x="80067" y="203918"/>
                </a:lnTo>
                <a:lnTo>
                  <a:pt x="97996" y="192355"/>
                </a:lnTo>
                <a:lnTo>
                  <a:pt x="109796" y="173642"/>
                </a:lnTo>
                <a:lnTo>
                  <a:pt x="114985" y="148234"/>
                </a:lnTo>
                <a:lnTo>
                  <a:pt x="91757" y="148234"/>
                </a:lnTo>
                <a:lnTo>
                  <a:pt x="88261" y="164742"/>
                </a:lnTo>
                <a:lnTo>
                  <a:pt x="81219" y="176469"/>
                </a:lnTo>
                <a:lnTo>
                  <a:pt x="70629" y="183467"/>
                </a:lnTo>
                <a:lnTo>
                  <a:pt x="56489" y="185788"/>
                </a:lnTo>
                <a:lnTo>
                  <a:pt x="43113" y="183402"/>
                </a:lnTo>
                <a:lnTo>
                  <a:pt x="32694" y="176153"/>
                </a:lnTo>
                <a:lnTo>
                  <a:pt x="25930" y="163901"/>
                </a:lnTo>
                <a:lnTo>
                  <a:pt x="23520" y="146507"/>
                </a:lnTo>
                <a:lnTo>
                  <a:pt x="23520" y="61645"/>
                </a:lnTo>
                <a:lnTo>
                  <a:pt x="25836" y="44087"/>
                </a:lnTo>
                <a:lnTo>
                  <a:pt x="32372" y="31748"/>
                </a:lnTo>
                <a:lnTo>
                  <a:pt x="42508" y="24464"/>
                </a:lnTo>
                <a:lnTo>
                  <a:pt x="55626" y="22072"/>
                </a:lnTo>
                <a:lnTo>
                  <a:pt x="69639" y="24357"/>
                </a:lnTo>
                <a:lnTo>
                  <a:pt x="80179" y="31319"/>
                </a:lnTo>
                <a:lnTo>
                  <a:pt x="87117" y="43123"/>
                </a:lnTo>
                <a:lnTo>
                  <a:pt x="90322" y="59931"/>
                </a:lnTo>
                <a:lnTo>
                  <a:pt x="113538" y="59931"/>
                </a:lnTo>
                <a:lnTo>
                  <a:pt x="108526" y="34236"/>
                </a:lnTo>
                <a:lnTo>
                  <a:pt x="96877" y="15449"/>
                </a:lnTo>
                <a:lnTo>
                  <a:pt x="79153" y="3920"/>
                </a:lnTo>
                <a:lnTo>
                  <a:pt x="5591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351240" y="935329"/>
            <a:ext cx="512445" cy="209550"/>
          </a:xfrm>
          <a:custGeom>
            <a:avLst/>
            <a:gdLst/>
            <a:ahLst/>
            <a:cxnLst/>
            <a:rect l="l" t="t" r="r" b="b"/>
            <a:pathLst>
              <a:path w="512444" h="209550">
                <a:moveTo>
                  <a:pt x="94043" y="4343"/>
                </a:moveTo>
                <a:lnTo>
                  <a:pt x="0" y="4343"/>
                </a:lnTo>
                <a:lnTo>
                  <a:pt x="0" y="24663"/>
                </a:lnTo>
                <a:lnTo>
                  <a:pt x="35839" y="24663"/>
                </a:lnTo>
                <a:lnTo>
                  <a:pt x="35839" y="154203"/>
                </a:lnTo>
                <a:lnTo>
                  <a:pt x="58191" y="154203"/>
                </a:lnTo>
                <a:lnTo>
                  <a:pt x="58191" y="24663"/>
                </a:lnTo>
                <a:lnTo>
                  <a:pt x="94043" y="24663"/>
                </a:lnTo>
                <a:lnTo>
                  <a:pt x="94043" y="4343"/>
                </a:lnTo>
                <a:close/>
              </a:path>
              <a:path w="512444" h="209550">
                <a:moveTo>
                  <a:pt x="212509" y="3733"/>
                </a:moveTo>
                <a:lnTo>
                  <a:pt x="189280" y="3733"/>
                </a:lnTo>
                <a:lnTo>
                  <a:pt x="158889" y="106095"/>
                </a:lnTo>
                <a:lnTo>
                  <a:pt x="124485" y="3733"/>
                </a:lnTo>
                <a:lnTo>
                  <a:pt x="100672" y="3733"/>
                </a:lnTo>
                <a:lnTo>
                  <a:pt x="149136" y="139065"/>
                </a:lnTo>
                <a:lnTo>
                  <a:pt x="141109" y="165735"/>
                </a:lnTo>
                <a:lnTo>
                  <a:pt x="138125" y="174294"/>
                </a:lnTo>
                <a:lnTo>
                  <a:pt x="134289" y="181114"/>
                </a:lnTo>
                <a:lnTo>
                  <a:pt x="128841" y="185610"/>
                </a:lnTo>
                <a:lnTo>
                  <a:pt x="121031" y="187236"/>
                </a:lnTo>
                <a:lnTo>
                  <a:pt x="112433" y="187236"/>
                </a:lnTo>
                <a:lnTo>
                  <a:pt x="112433" y="209029"/>
                </a:lnTo>
                <a:lnTo>
                  <a:pt x="124777" y="209029"/>
                </a:lnTo>
                <a:lnTo>
                  <a:pt x="139001" y="206197"/>
                </a:lnTo>
                <a:lnTo>
                  <a:pt x="149567" y="198170"/>
                </a:lnTo>
                <a:lnTo>
                  <a:pt x="157340" y="185674"/>
                </a:lnTo>
                <a:lnTo>
                  <a:pt x="163195" y="169456"/>
                </a:lnTo>
                <a:lnTo>
                  <a:pt x="212509" y="3733"/>
                </a:lnTo>
                <a:close/>
              </a:path>
              <a:path w="512444" h="209550">
                <a:moveTo>
                  <a:pt x="338416" y="133616"/>
                </a:moveTo>
                <a:lnTo>
                  <a:pt x="321500" y="133616"/>
                </a:lnTo>
                <a:lnTo>
                  <a:pt x="321500" y="24663"/>
                </a:lnTo>
                <a:lnTo>
                  <a:pt x="321500" y="3721"/>
                </a:lnTo>
                <a:lnTo>
                  <a:pt x="299135" y="3721"/>
                </a:lnTo>
                <a:lnTo>
                  <a:pt x="299135" y="24663"/>
                </a:lnTo>
                <a:lnTo>
                  <a:pt x="299135" y="133616"/>
                </a:lnTo>
                <a:lnTo>
                  <a:pt x="246672" y="133616"/>
                </a:lnTo>
                <a:lnTo>
                  <a:pt x="250393" y="122593"/>
                </a:lnTo>
                <a:lnTo>
                  <a:pt x="253415" y="109639"/>
                </a:lnTo>
                <a:lnTo>
                  <a:pt x="258495" y="64414"/>
                </a:lnTo>
                <a:lnTo>
                  <a:pt x="259854" y="24663"/>
                </a:lnTo>
                <a:lnTo>
                  <a:pt x="299135" y="24663"/>
                </a:lnTo>
                <a:lnTo>
                  <a:pt x="299135" y="3721"/>
                </a:lnTo>
                <a:lnTo>
                  <a:pt x="238353" y="3721"/>
                </a:lnTo>
                <a:lnTo>
                  <a:pt x="238036" y="21107"/>
                </a:lnTo>
                <a:lnTo>
                  <a:pt x="237464" y="38468"/>
                </a:lnTo>
                <a:lnTo>
                  <a:pt x="233743" y="91287"/>
                </a:lnTo>
                <a:lnTo>
                  <a:pt x="221437" y="133616"/>
                </a:lnTo>
                <a:lnTo>
                  <a:pt x="210248" y="133616"/>
                </a:lnTo>
                <a:lnTo>
                  <a:pt x="210248" y="187807"/>
                </a:lnTo>
                <a:lnTo>
                  <a:pt x="232054" y="187807"/>
                </a:lnTo>
                <a:lnTo>
                  <a:pt x="232054" y="154533"/>
                </a:lnTo>
                <a:lnTo>
                  <a:pt x="316636" y="154533"/>
                </a:lnTo>
                <a:lnTo>
                  <a:pt x="316636" y="187807"/>
                </a:lnTo>
                <a:lnTo>
                  <a:pt x="338416" y="187807"/>
                </a:lnTo>
                <a:lnTo>
                  <a:pt x="338416" y="154533"/>
                </a:lnTo>
                <a:lnTo>
                  <a:pt x="338416" y="133616"/>
                </a:lnTo>
                <a:close/>
              </a:path>
              <a:path w="512444" h="209550">
                <a:moveTo>
                  <a:pt x="460362" y="107810"/>
                </a:moveTo>
                <a:lnTo>
                  <a:pt x="437984" y="107810"/>
                </a:lnTo>
                <a:lnTo>
                  <a:pt x="434809" y="120269"/>
                </a:lnTo>
                <a:lnTo>
                  <a:pt x="428891" y="128917"/>
                </a:lnTo>
                <a:lnTo>
                  <a:pt x="419849" y="133985"/>
                </a:lnTo>
                <a:lnTo>
                  <a:pt x="407314" y="135623"/>
                </a:lnTo>
                <a:lnTo>
                  <a:pt x="395592" y="133654"/>
                </a:lnTo>
                <a:lnTo>
                  <a:pt x="386854" y="127609"/>
                </a:lnTo>
                <a:lnTo>
                  <a:pt x="381393" y="117246"/>
                </a:lnTo>
                <a:lnTo>
                  <a:pt x="379514" y="102362"/>
                </a:lnTo>
                <a:lnTo>
                  <a:pt x="379514" y="88607"/>
                </a:lnTo>
                <a:lnTo>
                  <a:pt x="458355" y="88607"/>
                </a:lnTo>
                <a:lnTo>
                  <a:pt x="458355" y="69951"/>
                </a:lnTo>
                <a:lnTo>
                  <a:pt x="458317" y="54762"/>
                </a:lnTo>
                <a:lnTo>
                  <a:pt x="454736" y="31699"/>
                </a:lnTo>
                <a:lnTo>
                  <a:pt x="448640" y="21501"/>
                </a:lnTo>
                <a:lnTo>
                  <a:pt x="444411" y="14414"/>
                </a:lnTo>
                <a:lnTo>
                  <a:pt x="435991" y="8839"/>
                </a:lnTo>
                <a:lnTo>
                  <a:pt x="435991" y="54762"/>
                </a:lnTo>
                <a:lnTo>
                  <a:pt x="435991" y="69951"/>
                </a:lnTo>
                <a:lnTo>
                  <a:pt x="379514" y="69951"/>
                </a:lnTo>
                <a:lnTo>
                  <a:pt x="379514" y="54762"/>
                </a:lnTo>
                <a:lnTo>
                  <a:pt x="381393" y="40017"/>
                </a:lnTo>
                <a:lnTo>
                  <a:pt x="386854" y="29641"/>
                </a:lnTo>
                <a:lnTo>
                  <a:pt x="395592" y="23520"/>
                </a:lnTo>
                <a:lnTo>
                  <a:pt x="407314" y="21501"/>
                </a:lnTo>
                <a:lnTo>
                  <a:pt x="419417" y="23520"/>
                </a:lnTo>
                <a:lnTo>
                  <a:pt x="428434" y="29641"/>
                </a:lnTo>
                <a:lnTo>
                  <a:pt x="434047" y="40017"/>
                </a:lnTo>
                <a:lnTo>
                  <a:pt x="435991" y="54762"/>
                </a:lnTo>
                <a:lnTo>
                  <a:pt x="435991" y="8839"/>
                </a:lnTo>
                <a:lnTo>
                  <a:pt x="428231" y="3695"/>
                </a:lnTo>
                <a:lnTo>
                  <a:pt x="407035" y="0"/>
                </a:lnTo>
                <a:lnTo>
                  <a:pt x="386207" y="3695"/>
                </a:lnTo>
                <a:lnTo>
                  <a:pt x="370293" y="14414"/>
                </a:lnTo>
                <a:lnTo>
                  <a:pt x="360146" y="31699"/>
                </a:lnTo>
                <a:lnTo>
                  <a:pt x="356616" y="54762"/>
                </a:lnTo>
                <a:lnTo>
                  <a:pt x="356577" y="102362"/>
                </a:lnTo>
                <a:lnTo>
                  <a:pt x="360108" y="125895"/>
                </a:lnTo>
                <a:lnTo>
                  <a:pt x="370154" y="143256"/>
                </a:lnTo>
                <a:lnTo>
                  <a:pt x="385965" y="154012"/>
                </a:lnTo>
                <a:lnTo>
                  <a:pt x="406742" y="157695"/>
                </a:lnTo>
                <a:lnTo>
                  <a:pt x="428345" y="154381"/>
                </a:lnTo>
                <a:lnTo>
                  <a:pt x="444741" y="144691"/>
                </a:lnTo>
                <a:lnTo>
                  <a:pt x="450989" y="135623"/>
                </a:lnTo>
                <a:lnTo>
                  <a:pt x="455536" y="129032"/>
                </a:lnTo>
                <a:lnTo>
                  <a:pt x="460362" y="107810"/>
                </a:lnTo>
                <a:close/>
              </a:path>
              <a:path w="512444" h="209550">
                <a:moveTo>
                  <a:pt x="512343" y="87553"/>
                </a:moveTo>
                <a:lnTo>
                  <a:pt x="489966" y="87553"/>
                </a:lnTo>
                <a:lnTo>
                  <a:pt x="489966" y="154863"/>
                </a:lnTo>
                <a:lnTo>
                  <a:pt x="512343" y="154863"/>
                </a:lnTo>
                <a:lnTo>
                  <a:pt x="512343" y="875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8" name="object 18"/>
          <p:cNvGrpSpPr/>
          <p:nvPr/>
        </p:nvGrpSpPr>
        <p:grpSpPr>
          <a:xfrm>
            <a:off x="2841205" y="935329"/>
            <a:ext cx="864235" cy="158115"/>
            <a:chOff x="2841205" y="935329"/>
            <a:chExt cx="864235" cy="158115"/>
          </a:xfrm>
        </p:grpSpPr>
        <p:sp>
          <p:nvSpPr>
            <p:cNvPr id="19" name="object 19"/>
            <p:cNvSpPr/>
            <p:nvPr/>
          </p:nvSpPr>
          <p:spPr>
            <a:xfrm>
              <a:off x="2841205" y="939063"/>
              <a:ext cx="94615" cy="151130"/>
            </a:xfrm>
            <a:custGeom>
              <a:avLst/>
              <a:gdLst/>
              <a:ahLst/>
              <a:cxnLst/>
              <a:rect l="l" t="t" r="r" b="b"/>
              <a:pathLst>
                <a:path w="94614" h="151130">
                  <a:moveTo>
                    <a:pt x="94615" y="0"/>
                  </a:moveTo>
                  <a:lnTo>
                    <a:pt x="71970" y="0"/>
                  </a:lnTo>
                  <a:lnTo>
                    <a:pt x="71970" y="62230"/>
                  </a:lnTo>
                  <a:lnTo>
                    <a:pt x="22377" y="62230"/>
                  </a:lnTo>
                  <a:lnTo>
                    <a:pt x="22377" y="0"/>
                  </a:lnTo>
                  <a:lnTo>
                    <a:pt x="0" y="0"/>
                  </a:lnTo>
                  <a:lnTo>
                    <a:pt x="0" y="62230"/>
                  </a:lnTo>
                  <a:lnTo>
                    <a:pt x="0" y="83820"/>
                  </a:lnTo>
                  <a:lnTo>
                    <a:pt x="71970" y="83820"/>
                  </a:lnTo>
                  <a:lnTo>
                    <a:pt x="71970" y="151130"/>
                  </a:lnTo>
                  <a:lnTo>
                    <a:pt x="94615" y="151130"/>
                  </a:lnTo>
                  <a:lnTo>
                    <a:pt x="94615" y="83820"/>
                  </a:lnTo>
                  <a:lnTo>
                    <a:pt x="94615" y="62230"/>
                  </a:lnTo>
                  <a:lnTo>
                    <a:pt x="9461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962546" y="939055"/>
              <a:ext cx="96329" cy="150812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090796" y="935329"/>
              <a:ext cx="103784" cy="157695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220454" y="935341"/>
              <a:ext cx="101206" cy="157683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348963" y="939055"/>
              <a:ext cx="220538" cy="150812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601425" y="935329"/>
              <a:ext cx="103784" cy="157695"/>
            </a:xfrm>
            <a:prstGeom prst="rect">
              <a:avLst/>
            </a:prstGeom>
          </p:spPr>
        </p:pic>
      </p:grpSp>
      <p:grpSp>
        <p:nvGrpSpPr>
          <p:cNvPr id="25" name="object 25"/>
          <p:cNvGrpSpPr/>
          <p:nvPr/>
        </p:nvGrpSpPr>
        <p:grpSpPr>
          <a:xfrm>
            <a:off x="2224138" y="1172317"/>
            <a:ext cx="777240" cy="256540"/>
            <a:chOff x="2224138" y="1172317"/>
            <a:chExt cx="777240" cy="256540"/>
          </a:xfrm>
        </p:grpSpPr>
        <p:pic>
          <p:nvPicPr>
            <p:cNvPr id="26" name="object 26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224138" y="1172317"/>
              <a:ext cx="231761" cy="208165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476878" y="1222486"/>
              <a:ext cx="361401" cy="205866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860141" y="1226794"/>
              <a:ext cx="140779" cy="149948"/>
            </a:xfrm>
            <a:prstGeom prst="rect">
              <a:avLst/>
            </a:prstGeom>
          </p:spPr>
        </p:pic>
      </p:grpSp>
      <p:pic>
        <p:nvPicPr>
          <p:cNvPr id="29" name="object 29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600751" y="494154"/>
            <a:ext cx="1016366" cy="934172"/>
          </a:xfrm>
          <a:prstGeom prst="rect">
            <a:avLst/>
          </a:prstGeom>
        </p:spPr>
      </p:pic>
      <p:sp>
        <p:nvSpPr>
          <p:cNvPr id="30" name="object 30"/>
          <p:cNvSpPr/>
          <p:nvPr/>
        </p:nvSpPr>
        <p:spPr>
          <a:xfrm>
            <a:off x="292" y="2444127"/>
            <a:ext cx="968375" cy="666750"/>
          </a:xfrm>
          <a:custGeom>
            <a:avLst/>
            <a:gdLst/>
            <a:ahLst/>
            <a:cxnLst/>
            <a:rect l="l" t="t" r="r" b="b"/>
            <a:pathLst>
              <a:path w="968375" h="666750">
                <a:moveTo>
                  <a:pt x="968349" y="0"/>
                </a:moveTo>
                <a:lnTo>
                  <a:pt x="0" y="0"/>
                </a:lnTo>
                <a:lnTo>
                  <a:pt x="0" y="666724"/>
                </a:lnTo>
                <a:lnTo>
                  <a:pt x="968349" y="666724"/>
                </a:lnTo>
                <a:lnTo>
                  <a:pt x="96834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>
            <a:spLocks noGrp="1"/>
          </p:cNvSpPr>
          <p:nvPr>
            <p:ph type="title"/>
          </p:nvPr>
        </p:nvSpPr>
        <p:spPr>
          <a:xfrm>
            <a:off x="1321798" y="2240167"/>
            <a:ext cx="4207510" cy="18594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ru-RU" sz="6000" b="1" dirty="0"/>
              <a:t>ПЛЮСЫ ВСТУПИТЬ</a:t>
            </a:r>
            <a:endParaRPr sz="6000" dirty="0"/>
          </a:p>
        </p:txBody>
      </p:sp>
      <p:sp>
        <p:nvSpPr>
          <p:cNvPr id="32" name="object 32"/>
          <p:cNvSpPr txBox="1"/>
          <p:nvPr/>
        </p:nvSpPr>
        <p:spPr>
          <a:xfrm>
            <a:off x="6149932" y="712048"/>
            <a:ext cx="5874467" cy="2505814"/>
          </a:xfrm>
          <a:prstGeom prst="rect">
            <a:avLst/>
          </a:prstGeom>
          <a:solidFill>
            <a:srgbClr val="FFFFFF">
              <a:alpha val="36000"/>
            </a:srgbClr>
          </a:solidFill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FFFFFF"/>
                </a:solidFill>
                <a:latin typeface="Trebuchet MS"/>
                <a:cs typeface="Trebuchet MS"/>
              </a:rPr>
              <a:t>ТРУДОУСТРОЙСТВО</a:t>
            </a:r>
          </a:p>
          <a:p>
            <a:pPr marL="3556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FFFFFF"/>
                </a:solidFill>
                <a:latin typeface="Trebuchet MS"/>
                <a:cs typeface="Trebuchet MS"/>
              </a:rPr>
              <a:t>ЮРИДИЧЕСКАЯ ЗАЩИЩЁННОСТЬ</a:t>
            </a:r>
          </a:p>
          <a:p>
            <a:pPr marL="3556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FFFFFF"/>
                </a:solidFill>
                <a:latin typeface="Trebuchet MS"/>
                <a:cs typeface="Trebuchet MS"/>
              </a:rPr>
              <a:t>ПРОЕКТНАЯ ДЕЯТЕЛЬНОСТЬ ПРИ ПОДДЕРЖКЕ РСО</a:t>
            </a:r>
          </a:p>
          <a:p>
            <a:pPr marL="3556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FFFFFF"/>
                </a:solidFill>
                <a:latin typeface="Trebuchet MS"/>
                <a:cs typeface="Trebuchet MS"/>
              </a:rPr>
              <a:t>ПЛОЩАДКИ ДЛЯ ПРАКТИКИ И СТАЖИРОВКИ</a:t>
            </a:r>
          </a:p>
          <a:p>
            <a:pPr marL="3556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FFFFFF"/>
                </a:solidFill>
                <a:latin typeface="Trebuchet MS"/>
                <a:cs typeface="Trebuchet MS"/>
              </a:rPr>
              <a:t>КАРЬЕРНЫЙ РОСТ В ОТДЕЛЕНИИ</a:t>
            </a:r>
          </a:p>
          <a:p>
            <a:pPr marL="3556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FFFFFF"/>
                </a:solidFill>
                <a:latin typeface="Trebuchet MS"/>
                <a:cs typeface="Trebuchet MS"/>
              </a:rPr>
              <a:t>ВОЗМОЖНОСТЬ ДОСРОЧНОЙ СДАЧИ СЕССИИ</a:t>
            </a:r>
            <a:endParaRPr dirty="0">
              <a:latin typeface="Trebuchet MS"/>
              <a:cs typeface="Trebuchet MS"/>
            </a:endParaRP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3675" y="4757481"/>
            <a:ext cx="1709126" cy="1713491"/>
          </a:xfrm>
          <a:prstGeom prst="rect">
            <a:avLst/>
          </a:prstGeom>
        </p:spPr>
      </p:pic>
      <p:sp>
        <p:nvSpPr>
          <p:cNvPr id="34" name="object 32"/>
          <p:cNvSpPr txBox="1"/>
          <p:nvPr/>
        </p:nvSpPr>
        <p:spPr>
          <a:xfrm>
            <a:off x="5580237" y="4641444"/>
            <a:ext cx="3030363" cy="843821"/>
          </a:xfrm>
          <a:prstGeom prst="rect">
            <a:avLst/>
          </a:prstGeom>
          <a:solidFill>
            <a:srgbClr val="FFFFFF">
              <a:alpha val="36000"/>
            </a:srgbClr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50000"/>
              </a:lnSpc>
            </a:pPr>
            <a:r>
              <a:rPr lang="ru-RU" dirty="0">
                <a:solidFill>
                  <a:schemeClr val="bg1"/>
                </a:solidFill>
                <a:latin typeface="Trebuchet MS"/>
                <a:cs typeface="Trebuchet MS"/>
              </a:rPr>
              <a:t>А также участие в форумах, слётах и конкурсах</a:t>
            </a:r>
            <a:endParaRPr dirty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580" cy="685800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1580" y="0"/>
                </a:moveTo>
                <a:lnTo>
                  <a:pt x="0" y="0"/>
                </a:lnTo>
                <a:lnTo>
                  <a:pt x="0" y="6858000"/>
                </a:lnTo>
                <a:lnTo>
                  <a:pt x="12191580" y="6858000"/>
                </a:lnTo>
                <a:lnTo>
                  <a:pt x="12191580" y="0"/>
                </a:lnTo>
                <a:close/>
              </a:path>
            </a:pathLst>
          </a:custGeom>
          <a:solidFill>
            <a:srgbClr val="01518D">
              <a:alpha val="5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883486" y="658355"/>
            <a:ext cx="22860" cy="826135"/>
          </a:xfrm>
          <a:custGeom>
            <a:avLst/>
            <a:gdLst/>
            <a:ahLst/>
            <a:cxnLst/>
            <a:rect l="l" t="t" r="r" b="b"/>
            <a:pathLst>
              <a:path w="22860" h="826135">
                <a:moveTo>
                  <a:pt x="22428" y="0"/>
                </a:moveTo>
                <a:lnTo>
                  <a:pt x="0" y="0"/>
                </a:lnTo>
                <a:lnTo>
                  <a:pt x="0" y="825817"/>
                </a:lnTo>
                <a:lnTo>
                  <a:pt x="22428" y="825817"/>
                </a:lnTo>
                <a:lnTo>
                  <a:pt x="224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2198778" y="650875"/>
            <a:ext cx="1257935" cy="212090"/>
            <a:chOff x="2198778" y="650875"/>
            <a:chExt cx="1257935" cy="21209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98778" y="658319"/>
              <a:ext cx="230019" cy="20414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57264" y="704496"/>
              <a:ext cx="101206" cy="15768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82056" y="704496"/>
              <a:ext cx="101206" cy="15768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710569" y="708210"/>
              <a:ext cx="96608" cy="15081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842831" y="650875"/>
              <a:ext cx="96608" cy="20815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971352" y="704496"/>
              <a:ext cx="101218" cy="15768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099868" y="708210"/>
              <a:ext cx="220544" cy="15081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352312" y="704484"/>
              <a:ext cx="103797" cy="157683"/>
            </a:xfrm>
            <a:prstGeom prst="rect">
              <a:avLst/>
            </a:prstGeom>
          </p:spPr>
        </p:pic>
      </p:grpSp>
      <p:sp>
        <p:nvSpPr>
          <p:cNvPr id="14" name="object 14"/>
          <p:cNvSpPr/>
          <p:nvPr/>
        </p:nvSpPr>
        <p:spPr>
          <a:xfrm>
            <a:off x="2198737" y="941476"/>
            <a:ext cx="115570" cy="208279"/>
          </a:xfrm>
          <a:custGeom>
            <a:avLst/>
            <a:gdLst/>
            <a:ahLst/>
            <a:cxnLst/>
            <a:rect l="l" t="t" r="r" b="b"/>
            <a:pathLst>
              <a:path w="115569" h="208280">
                <a:moveTo>
                  <a:pt x="55905" y="0"/>
                </a:moveTo>
                <a:lnTo>
                  <a:pt x="33020" y="4066"/>
                </a:lnTo>
                <a:lnTo>
                  <a:pt x="15374" y="15981"/>
                </a:lnTo>
                <a:lnTo>
                  <a:pt x="4018" y="35313"/>
                </a:lnTo>
                <a:lnTo>
                  <a:pt x="0" y="61633"/>
                </a:lnTo>
                <a:lnTo>
                  <a:pt x="0" y="146507"/>
                </a:lnTo>
                <a:lnTo>
                  <a:pt x="4066" y="172790"/>
                </a:lnTo>
                <a:lnTo>
                  <a:pt x="15551" y="192030"/>
                </a:lnTo>
                <a:lnTo>
                  <a:pt x="33379" y="203850"/>
                </a:lnTo>
                <a:lnTo>
                  <a:pt x="56476" y="207873"/>
                </a:lnTo>
                <a:lnTo>
                  <a:pt x="80054" y="203918"/>
                </a:lnTo>
                <a:lnTo>
                  <a:pt x="97983" y="192355"/>
                </a:lnTo>
                <a:lnTo>
                  <a:pt x="109783" y="173642"/>
                </a:lnTo>
                <a:lnTo>
                  <a:pt x="114973" y="148234"/>
                </a:lnTo>
                <a:lnTo>
                  <a:pt x="91744" y="148234"/>
                </a:lnTo>
                <a:lnTo>
                  <a:pt x="88254" y="164742"/>
                </a:lnTo>
                <a:lnTo>
                  <a:pt x="81211" y="176469"/>
                </a:lnTo>
                <a:lnTo>
                  <a:pt x="70618" y="183467"/>
                </a:lnTo>
                <a:lnTo>
                  <a:pt x="56476" y="185788"/>
                </a:lnTo>
                <a:lnTo>
                  <a:pt x="43103" y="183402"/>
                </a:lnTo>
                <a:lnTo>
                  <a:pt x="32688" y="176153"/>
                </a:lnTo>
                <a:lnTo>
                  <a:pt x="25928" y="163901"/>
                </a:lnTo>
                <a:lnTo>
                  <a:pt x="23520" y="146507"/>
                </a:lnTo>
                <a:lnTo>
                  <a:pt x="23520" y="61633"/>
                </a:lnTo>
                <a:lnTo>
                  <a:pt x="25834" y="44082"/>
                </a:lnTo>
                <a:lnTo>
                  <a:pt x="32365" y="31746"/>
                </a:lnTo>
                <a:lnTo>
                  <a:pt x="42497" y="24464"/>
                </a:lnTo>
                <a:lnTo>
                  <a:pt x="55613" y="22072"/>
                </a:lnTo>
                <a:lnTo>
                  <a:pt x="69628" y="24357"/>
                </a:lnTo>
                <a:lnTo>
                  <a:pt x="80173" y="31319"/>
                </a:lnTo>
                <a:lnTo>
                  <a:pt x="87115" y="43123"/>
                </a:lnTo>
                <a:lnTo>
                  <a:pt x="90322" y="59931"/>
                </a:lnTo>
                <a:lnTo>
                  <a:pt x="113538" y="59931"/>
                </a:lnTo>
                <a:lnTo>
                  <a:pt x="108526" y="34236"/>
                </a:lnTo>
                <a:lnTo>
                  <a:pt x="96875" y="15449"/>
                </a:lnTo>
                <a:lnTo>
                  <a:pt x="79147" y="3920"/>
                </a:lnTo>
                <a:lnTo>
                  <a:pt x="5590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325827" y="991374"/>
            <a:ext cx="512445" cy="209550"/>
          </a:xfrm>
          <a:custGeom>
            <a:avLst/>
            <a:gdLst/>
            <a:ahLst/>
            <a:cxnLst/>
            <a:rect l="l" t="t" r="r" b="b"/>
            <a:pathLst>
              <a:path w="512444" h="209550">
                <a:moveTo>
                  <a:pt x="94056" y="4318"/>
                </a:moveTo>
                <a:lnTo>
                  <a:pt x="0" y="4318"/>
                </a:lnTo>
                <a:lnTo>
                  <a:pt x="0" y="24638"/>
                </a:lnTo>
                <a:lnTo>
                  <a:pt x="35852" y="24638"/>
                </a:lnTo>
                <a:lnTo>
                  <a:pt x="35852" y="154178"/>
                </a:lnTo>
                <a:lnTo>
                  <a:pt x="58204" y="154178"/>
                </a:lnTo>
                <a:lnTo>
                  <a:pt x="58204" y="24638"/>
                </a:lnTo>
                <a:lnTo>
                  <a:pt x="94056" y="24638"/>
                </a:lnTo>
                <a:lnTo>
                  <a:pt x="94056" y="4318"/>
                </a:lnTo>
                <a:close/>
              </a:path>
              <a:path w="512444" h="209550">
                <a:moveTo>
                  <a:pt x="212509" y="3721"/>
                </a:moveTo>
                <a:lnTo>
                  <a:pt x="189280" y="3721"/>
                </a:lnTo>
                <a:lnTo>
                  <a:pt x="158889" y="106083"/>
                </a:lnTo>
                <a:lnTo>
                  <a:pt x="124472" y="3721"/>
                </a:lnTo>
                <a:lnTo>
                  <a:pt x="100672" y="3721"/>
                </a:lnTo>
                <a:lnTo>
                  <a:pt x="149136" y="139052"/>
                </a:lnTo>
                <a:lnTo>
                  <a:pt x="141122" y="165722"/>
                </a:lnTo>
                <a:lnTo>
                  <a:pt x="138137" y="174282"/>
                </a:lnTo>
                <a:lnTo>
                  <a:pt x="134302" y="181102"/>
                </a:lnTo>
                <a:lnTo>
                  <a:pt x="128854" y="185597"/>
                </a:lnTo>
                <a:lnTo>
                  <a:pt x="121043" y="187223"/>
                </a:lnTo>
                <a:lnTo>
                  <a:pt x="112433" y="187223"/>
                </a:lnTo>
                <a:lnTo>
                  <a:pt x="112433" y="209016"/>
                </a:lnTo>
                <a:lnTo>
                  <a:pt x="124777" y="209016"/>
                </a:lnTo>
                <a:lnTo>
                  <a:pt x="139001" y="206184"/>
                </a:lnTo>
                <a:lnTo>
                  <a:pt x="149567" y="198158"/>
                </a:lnTo>
                <a:lnTo>
                  <a:pt x="157340" y="185661"/>
                </a:lnTo>
                <a:lnTo>
                  <a:pt x="163182" y="169443"/>
                </a:lnTo>
                <a:lnTo>
                  <a:pt x="212509" y="3721"/>
                </a:lnTo>
                <a:close/>
              </a:path>
              <a:path w="512444" h="209550">
                <a:moveTo>
                  <a:pt x="338429" y="133616"/>
                </a:moveTo>
                <a:lnTo>
                  <a:pt x="321513" y="133616"/>
                </a:lnTo>
                <a:lnTo>
                  <a:pt x="321513" y="24650"/>
                </a:lnTo>
                <a:lnTo>
                  <a:pt x="321513" y="3721"/>
                </a:lnTo>
                <a:lnTo>
                  <a:pt x="299148" y="3721"/>
                </a:lnTo>
                <a:lnTo>
                  <a:pt x="299148" y="24650"/>
                </a:lnTo>
                <a:lnTo>
                  <a:pt x="299148" y="133616"/>
                </a:lnTo>
                <a:lnTo>
                  <a:pt x="246672" y="133616"/>
                </a:lnTo>
                <a:lnTo>
                  <a:pt x="250393" y="122580"/>
                </a:lnTo>
                <a:lnTo>
                  <a:pt x="253415" y="109639"/>
                </a:lnTo>
                <a:lnTo>
                  <a:pt x="258508" y="64401"/>
                </a:lnTo>
                <a:lnTo>
                  <a:pt x="259854" y="24650"/>
                </a:lnTo>
                <a:lnTo>
                  <a:pt x="299148" y="24650"/>
                </a:lnTo>
                <a:lnTo>
                  <a:pt x="299148" y="3721"/>
                </a:lnTo>
                <a:lnTo>
                  <a:pt x="238366" y="3721"/>
                </a:lnTo>
                <a:lnTo>
                  <a:pt x="238036" y="21107"/>
                </a:lnTo>
                <a:lnTo>
                  <a:pt x="237464" y="38455"/>
                </a:lnTo>
                <a:lnTo>
                  <a:pt x="233743" y="91274"/>
                </a:lnTo>
                <a:lnTo>
                  <a:pt x="221449" y="133616"/>
                </a:lnTo>
                <a:lnTo>
                  <a:pt x="210261" y="133616"/>
                </a:lnTo>
                <a:lnTo>
                  <a:pt x="210261" y="187807"/>
                </a:lnTo>
                <a:lnTo>
                  <a:pt x="232054" y="187807"/>
                </a:lnTo>
                <a:lnTo>
                  <a:pt x="232054" y="154533"/>
                </a:lnTo>
                <a:lnTo>
                  <a:pt x="316636" y="154533"/>
                </a:lnTo>
                <a:lnTo>
                  <a:pt x="316636" y="187807"/>
                </a:lnTo>
                <a:lnTo>
                  <a:pt x="338429" y="187807"/>
                </a:lnTo>
                <a:lnTo>
                  <a:pt x="338429" y="154533"/>
                </a:lnTo>
                <a:lnTo>
                  <a:pt x="338429" y="133616"/>
                </a:lnTo>
                <a:close/>
              </a:path>
              <a:path w="512444" h="209550">
                <a:moveTo>
                  <a:pt x="460362" y="107810"/>
                </a:moveTo>
                <a:lnTo>
                  <a:pt x="437984" y="107810"/>
                </a:lnTo>
                <a:lnTo>
                  <a:pt x="434809" y="120256"/>
                </a:lnTo>
                <a:lnTo>
                  <a:pt x="428891" y="128917"/>
                </a:lnTo>
                <a:lnTo>
                  <a:pt x="419849" y="133972"/>
                </a:lnTo>
                <a:lnTo>
                  <a:pt x="407314" y="135623"/>
                </a:lnTo>
                <a:lnTo>
                  <a:pt x="395592" y="133642"/>
                </a:lnTo>
                <a:lnTo>
                  <a:pt x="386854" y="127596"/>
                </a:lnTo>
                <a:lnTo>
                  <a:pt x="381393" y="117233"/>
                </a:lnTo>
                <a:lnTo>
                  <a:pt x="379514" y="102362"/>
                </a:lnTo>
                <a:lnTo>
                  <a:pt x="379514" y="88595"/>
                </a:lnTo>
                <a:lnTo>
                  <a:pt x="458355" y="88595"/>
                </a:lnTo>
                <a:lnTo>
                  <a:pt x="458355" y="69951"/>
                </a:lnTo>
                <a:lnTo>
                  <a:pt x="454736" y="31686"/>
                </a:lnTo>
                <a:lnTo>
                  <a:pt x="435978" y="8813"/>
                </a:lnTo>
                <a:lnTo>
                  <a:pt x="435978" y="54762"/>
                </a:lnTo>
                <a:lnTo>
                  <a:pt x="435978" y="69951"/>
                </a:lnTo>
                <a:lnTo>
                  <a:pt x="379514" y="69951"/>
                </a:lnTo>
                <a:lnTo>
                  <a:pt x="379514" y="54762"/>
                </a:lnTo>
                <a:lnTo>
                  <a:pt x="381393" y="40005"/>
                </a:lnTo>
                <a:lnTo>
                  <a:pt x="386854" y="29629"/>
                </a:lnTo>
                <a:lnTo>
                  <a:pt x="395592" y="23507"/>
                </a:lnTo>
                <a:lnTo>
                  <a:pt x="407314" y="21501"/>
                </a:lnTo>
                <a:lnTo>
                  <a:pt x="419417" y="23507"/>
                </a:lnTo>
                <a:lnTo>
                  <a:pt x="428421" y="29629"/>
                </a:lnTo>
                <a:lnTo>
                  <a:pt x="434035" y="40005"/>
                </a:lnTo>
                <a:lnTo>
                  <a:pt x="435978" y="54762"/>
                </a:lnTo>
                <a:lnTo>
                  <a:pt x="435978" y="8813"/>
                </a:lnTo>
                <a:lnTo>
                  <a:pt x="428244" y="3683"/>
                </a:lnTo>
                <a:lnTo>
                  <a:pt x="407035" y="0"/>
                </a:lnTo>
                <a:lnTo>
                  <a:pt x="386207" y="3683"/>
                </a:lnTo>
                <a:lnTo>
                  <a:pt x="370293" y="14401"/>
                </a:lnTo>
                <a:lnTo>
                  <a:pt x="360133" y="31686"/>
                </a:lnTo>
                <a:lnTo>
                  <a:pt x="356603" y="54762"/>
                </a:lnTo>
                <a:lnTo>
                  <a:pt x="356565" y="102362"/>
                </a:lnTo>
                <a:lnTo>
                  <a:pt x="360095" y="125869"/>
                </a:lnTo>
                <a:lnTo>
                  <a:pt x="370154" y="143243"/>
                </a:lnTo>
                <a:lnTo>
                  <a:pt x="385965" y="153987"/>
                </a:lnTo>
                <a:lnTo>
                  <a:pt x="406755" y="157683"/>
                </a:lnTo>
                <a:lnTo>
                  <a:pt x="428358" y="154355"/>
                </a:lnTo>
                <a:lnTo>
                  <a:pt x="444741" y="144678"/>
                </a:lnTo>
                <a:lnTo>
                  <a:pt x="450989" y="135623"/>
                </a:lnTo>
                <a:lnTo>
                  <a:pt x="455536" y="129019"/>
                </a:lnTo>
                <a:lnTo>
                  <a:pt x="460362" y="107810"/>
                </a:lnTo>
                <a:close/>
              </a:path>
              <a:path w="512444" h="209550">
                <a:moveTo>
                  <a:pt x="512343" y="87541"/>
                </a:moveTo>
                <a:lnTo>
                  <a:pt x="489966" y="87541"/>
                </a:lnTo>
                <a:lnTo>
                  <a:pt x="489966" y="154851"/>
                </a:lnTo>
                <a:lnTo>
                  <a:pt x="512343" y="154851"/>
                </a:lnTo>
                <a:lnTo>
                  <a:pt x="512343" y="8754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6" name="object 16"/>
          <p:cNvGrpSpPr/>
          <p:nvPr/>
        </p:nvGrpSpPr>
        <p:grpSpPr>
          <a:xfrm>
            <a:off x="2815793" y="991363"/>
            <a:ext cx="864235" cy="158115"/>
            <a:chOff x="2815793" y="991363"/>
            <a:chExt cx="864235" cy="158115"/>
          </a:xfrm>
        </p:grpSpPr>
        <p:sp>
          <p:nvSpPr>
            <p:cNvPr id="17" name="object 17"/>
            <p:cNvSpPr/>
            <p:nvPr/>
          </p:nvSpPr>
          <p:spPr>
            <a:xfrm>
              <a:off x="2815793" y="995095"/>
              <a:ext cx="94615" cy="151130"/>
            </a:xfrm>
            <a:custGeom>
              <a:avLst/>
              <a:gdLst/>
              <a:ahLst/>
              <a:cxnLst/>
              <a:rect l="l" t="t" r="r" b="b"/>
              <a:pathLst>
                <a:path w="94614" h="151130">
                  <a:moveTo>
                    <a:pt x="94615" y="0"/>
                  </a:moveTo>
                  <a:lnTo>
                    <a:pt x="71970" y="0"/>
                  </a:lnTo>
                  <a:lnTo>
                    <a:pt x="71970" y="62230"/>
                  </a:lnTo>
                  <a:lnTo>
                    <a:pt x="22377" y="62230"/>
                  </a:lnTo>
                  <a:lnTo>
                    <a:pt x="22377" y="0"/>
                  </a:lnTo>
                  <a:lnTo>
                    <a:pt x="0" y="0"/>
                  </a:lnTo>
                  <a:lnTo>
                    <a:pt x="0" y="62230"/>
                  </a:lnTo>
                  <a:lnTo>
                    <a:pt x="0" y="83820"/>
                  </a:lnTo>
                  <a:lnTo>
                    <a:pt x="71970" y="83820"/>
                  </a:lnTo>
                  <a:lnTo>
                    <a:pt x="71970" y="151130"/>
                  </a:lnTo>
                  <a:lnTo>
                    <a:pt x="94615" y="151130"/>
                  </a:lnTo>
                  <a:lnTo>
                    <a:pt x="94615" y="83820"/>
                  </a:lnTo>
                  <a:lnTo>
                    <a:pt x="94615" y="62230"/>
                  </a:lnTo>
                  <a:lnTo>
                    <a:pt x="9461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937122" y="995089"/>
              <a:ext cx="96342" cy="150812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065371" y="991363"/>
              <a:ext cx="103797" cy="157683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195041" y="991374"/>
              <a:ext cx="101206" cy="157683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323557" y="995089"/>
              <a:ext cx="220531" cy="150812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575999" y="991363"/>
              <a:ext cx="103797" cy="157683"/>
            </a:xfrm>
            <a:prstGeom prst="rect">
              <a:avLst/>
            </a:prstGeom>
          </p:spPr>
        </p:pic>
      </p:grpSp>
      <p:grpSp>
        <p:nvGrpSpPr>
          <p:cNvPr id="23" name="object 23"/>
          <p:cNvGrpSpPr/>
          <p:nvPr/>
        </p:nvGrpSpPr>
        <p:grpSpPr>
          <a:xfrm>
            <a:off x="2198733" y="1228351"/>
            <a:ext cx="777240" cy="256540"/>
            <a:chOff x="2198733" y="1228351"/>
            <a:chExt cx="777240" cy="256540"/>
          </a:xfrm>
        </p:grpSpPr>
        <p:pic>
          <p:nvPicPr>
            <p:cNvPr id="24" name="object 24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198733" y="1228351"/>
              <a:ext cx="231754" cy="208165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451465" y="1278520"/>
              <a:ext cx="361401" cy="205866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834728" y="1282826"/>
              <a:ext cx="140779" cy="149948"/>
            </a:xfrm>
            <a:prstGeom prst="rect">
              <a:avLst/>
            </a:prstGeom>
          </p:spPr>
        </p:pic>
      </p:grpSp>
      <p:pic>
        <p:nvPicPr>
          <p:cNvPr id="27" name="object 27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575339" y="550188"/>
            <a:ext cx="1016368" cy="934172"/>
          </a:xfrm>
          <a:prstGeom prst="rect">
            <a:avLst/>
          </a:prstGeom>
        </p:spPr>
      </p:pic>
      <p:sp>
        <p:nvSpPr>
          <p:cNvPr id="29" name="object 29"/>
          <p:cNvSpPr txBox="1">
            <a:spLocks noGrp="1"/>
          </p:cNvSpPr>
          <p:nvPr>
            <p:ph type="title"/>
          </p:nvPr>
        </p:nvSpPr>
        <p:spPr>
          <a:xfrm>
            <a:off x="4495800" y="438088"/>
            <a:ext cx="726226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ru-RU" sz="4400" b="1" dirty="0"/>
              <a:t>НАШИ СОЦИАЛЬНЫ СЕТИ</a:t>
            </a:r>
            <a:endParaRPr sz="4400" dirty="0"/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72" y="2032239"/>
            <a:ext cx="5170609" cy="4374695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9D1525C5-F21F-4C4E-BB4C-3F256623992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924800" y="2934029"/>
            <a:ext cx="3472905" cy="347290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374"/>
            <a:ext cx="12192000" cy="685326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90600" y="1676400"/>
            <a:ext cx="4876800" cy="2952090"/>
          </a:xfrm>
          <a:prstGeom prst="rect">
            <a:avLst/>
          </a:prstGeom>
          <a:solidFill>
            <a:srgbClr val="6797BB">
              <a:alpha val="50000"/>
            </a:srgbClr>
          </a:solidFill>
          <a:ln>
            <a:solidFill>
              <a:srgbClr val="6797BB"/>
            </a:solidFill>
          </a:ln>
        </p:spPr>
        <p:txBody>
          <a:bodyPr vert="horz" wrap="square" lIns="0" tIns="165100" rIns="0" bIns="0" rtlCol="0">
            <a:spAutoFit/>
          </a:bodyPr>
          <a:lstStyle/>
          <a:p>
            <a:pPr marL="12700" marR="5080">
              <a:lnSpc>
                <a:spcPts val="6000"/>
              </a:lnSpc>
              <a:spcBef>
                <a:spcPts val="1300"/>
              </a:spcBef>
            </a:pPr>
            <a:r>
              <a:rPr lang="ru-RU" sz="4800" b="1" dirty="0">
                <a:solidFill>
                  <a:srgbClr val="FFFFFF"/>
                </a:solidFill>
                <a:latin typeface="Trebuchet MS"/>
                <a:cs typeface="Trebuchet MS"/>
              </a:rPr>
              <a:t>63 ГОДА СТУДЕНЧЕСКИМ ОТРЯДАМ</a:t>
            </a:r>
            <a:endParaRPr sz="4800" dirty="0">
              <a:latin typeface="Trebuchet MS"/>
              <a:cs typeface="Trebuchet MS"/>
            </a:endParaRPr>
          </a:p>
          <a:p>
            <a:pPr marL="66040" algn="ctr">
              <a:lnSpc>
                <a:spcPct val="100000"/>
              </a:lnSpc>
              <a:spcBef>
                <a:spcPts val="1225"/>
              </a:spcBef>
            </a:pPr>
            <a:r>
              <a:rPr lang="ru-RU" sz="2100" spc="-190" dirty="0">
                <a:solidFill>
                  <a:srgbClr val="FFFFFF"/>
                </a:solidFill>
                <a:latin typeface="Trebuchet MS"/>
                <a:cs typeface="Trebuchet MS"/>
              </a:rPr>
              <a:t>ИЗ НИХ 18 ЛЕТ РСО</a:t>
            </a:r>
            <a:endParaRPr sz="2100" spc="-204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11839599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039860">
              <a:lnSpc>
                <a:spcPct val="100000"/>
              </a:lnSpc>
              <a:spcBef>
                <a:spcPts val="100"/>
              </a:spcBef>
              <a:tabLst>
                <a:tab pos="10756900" algn="l"/>
              </a:tabLst>
            </a:pPr>
            <a:r>
              <a:rPr lang="ru-RU" dirty="0" err="1"/>
              <a:t>МосОбл</a:t>
            </a:r>
            <a:r>
              <a:rPr dirty="0"/>
              <a:t>	20</a:t>
            </a:r>
            <a:r>
              <a:rPr lang="ru-RU" dirty="0"/>
              <a:t>23</a:t>
            </a:r>
            <a:endParaRPr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127"/>
            <a:ext cx="12192000" cy="6854190"/>
          </a:xfrm>
          <a:custGeom>
            <a:avLst/>
            <a:gdLst/>
            <a:ahLst/>
            <a:cxnLst/>
            <a:rect l="l" t="t" r="r" b="b"/>
            <a:pathLst>
              <a:path w="12192000" h="6854190">
                <a:moveTo>
                  <a:pt x="12192000" y="0"/>
                </a:moveTo>
                <a:lnTo>
                  <a:pt x="0" y="0"/>
                </a:lnTo>
                <a:lnTo>
                  <a:pt x="0" y="6853872"/>
                </a:lnTo>
                <a:lnTo>
                  <a:pt x="12192000" y="6853872"/>
                </a:lnTo>
                <a:lnTo>
                  <a:pt x="12192000" y="0"/>
                </a:lnTo>
                <a:close/>
              </a:path>
            </a:pathLst>
          </a:custGeom>
          <a:solidFill>
            <a:srgbClr val="01518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884184" y="674001"/>
            <a:ext cx="22860" cy="826135"/>
          </a:xfrm>
          <a:custGeom>
            <a:avLst/>
            <a:gdLst/>
            <a:ahLst/>
            <a:cxnLst/>
            <a:rect l="l" t="t" r="r" b="b"/>
            <a:pathLst>
              <a:path w="22860" h="826135">
                <a:moveTo>
                  <a:pt x="22428" y="0"/>
                </a:moveTo>
                <a:lnTo>
                  <a:pt x="0" y="0"/>
                </a:lnTo>
                <a:lnTo>
                  <a:pt x="0" y="825830"/>
                </a:lnTo>
                <a:lnTo>
                  <a:pt x="22428" y="825830"/>
                </a:lnTo>
                <a:lnTo>
                  <a:pt x="224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2199486" y="666513"/>
            <a:ext cx="1257935" cy="212090"/>
            <a:chOff x="2199486" y="666513"/>
            <a:chExt cx="1257935" cy="21209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99486" y="673971"/>
              <a:ext cx="230024" cy="20414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57970" y="720135"/>
              <a:ext cx="101206" cy="15769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82769" y="720135"/>
              <a:ext cx="101206" cy="15769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711282" y="723863"/>
              <a:ext cx="96608" cy="15081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843532" y="666513"/>
              <a:ext cx="96621" cy="20816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972072" y="720135"/>
              <a:ext cx="101206" cy="15769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100575" y="723861"/>
              <a:ext cx="220555" cy="15081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353037" y="720135"/>
              <a:ext cx="103784" cy="157683"/>
            </a:xfrm>
            <a:prstGeom prst="rect">
              <a:avLst/>
            </a:prstGeom>
          </p:spPr>
        </p:pic>
      </p:grpSp>
      <p:sp>
        <p:nvSpPr>
          <p:cNvPr id="13" name="object 13"/>
          <p:cNvSpPr/>
          <p:nvPr/>
        </p:nvSpPr>
        <p:spPr>
          <a:xfrm>
            <a:off x="2199444" y="957127"/>
            <a:ext cx="115570" cy="208279"/>
          </a:xfrm>
          <a:custGeom>
            <a:avLst/>
            <a:gdLst/>
            <a:ahLst/>
            <a:cxnLst/>
            <a:rect l="l" t="t" r="r" b="b"/>
            <a:pathLst>
              <a:path w="115569" h="208280">
                <a:moveTo>
                  <a:pt x="55918" y="0"/>
                </a:moveTo>
                <a:lnTo>
                  <a:pt x="33025" y="4066"/>
                </a:lnTo>
                <a:lnTo>
                  <a:pt x="15376" y="15981"/>
                </a:lnTo>
                <a:lnTo>
                  <a:pt x="4018" y="35313"/>
                </a:lnTo>
                <a:lnTo>
                  <a:pt x="0" y="61633"/>
                </a:lnTo>
                <a:lnTo>
                  <a:pt x="0" y="146507"/>
                </a:lnTo>
                <a:lnTo>
                  <a:pt x="4068" y="172790"/>
                </a:lnTo>
                <a:lnTo>
                  <a:pt x="15557" y="192030"/>
                </a:lnTo>
                <a:lnTo>
                  <a:pt x="33389" y="203850"/>
                </a:lnTo>
                <a:lnTo>
                  <a:pt x="56489" y="207873"/>
                </a:lnTo>
                <a:lnTo>
                  <a:pt x="80067" y="203918"/>
                </a:lnTo>
                <a:lnTo>
                  <a:pt x="97996" y="192355"/>
                </a:lnTo>
                <a:lnTo>
                  <a:pt x="109796" y="173642"/>
                </a:lnTo>
                <a:lnTo>
                  <a:pt x="114985" y="148234"/>
                </a:lnTo>
                <a:lnTo>
                  <a:pt x="91757" y="148234"/>
                </a:lnTo>
                <a:lnTo>
                  <a:pt x="88261" y="164742"/>
                </a:lnTo>
                <a:lnTo>
                  <a:pt x="81219" y="176469"/>
                </a:lnTo>
                <a:lnTo>
                  <a:pt x="70629" y="183467"/>
                </a:lnTo>
                <a:lnTo>
                  <a:pt x="56489" y="185788"/>
                </a:lnTo>
                <a:lnTo>
                  <a:pt x="43113" y="183401"/>
                </a:lnTo>
                <a:lnTo>
                  <a:pt x="32694" y="176149"/>
                </a:lnTo>
                <a:lnTo>
                  <a:pt x="25930" y="163896"/>
                </a:lnTo>
                <a:lnTo>
                  <a:pt x="23520" y="146507"/>
                </a:lnTo>
                <a:lnTo>
                  <a:pt x="23520" y="61633"/>
                </a:lnTo>
                <a:lnTo>
                  <a:pt x="25836" y="44082"/>
                </a:lnTo>
                <a:lnTo>
                  <a:pt x="32372" y="31746"/>
                </a:lnTo>
                <a:lnTo>
                  <a:pt x="42508" y="24464"/>
                </a:lnTo>
                <a:lnTo>
                  <a:pt x="55626" y="22072"/>
                </a:lnTo>
                <a:lnTo>
                  <a:pt x="69639" y="24357"/>
                </a:lnTo>
                <a:lnTo>
                  <a:pt x="80179" y="31319"/>
                </a:lnTo>
                <a:lnTo>
                  <a:pt x="87117" y="43123"/>
                </a:lnTo>
                <a:lnTo>
                  <a:pt x="90322" y="59931"/>
                </a:lnTo>
                <a:lnTo>
                  <a:pt x="113538" y="59931"/>
                </a:lnTo>
                <a:lnTo>
                  <a:pt x="108526" y="34236"/>
                </a:lnTo>
                <a:lnTo>
                  <a:pt x="96877" y="15449"/>
                </a:lnTo>
                <a:lnTo>
                  <a:pt x="79153" y="3920"/>
                </a:lnTo>
                <a:lnTo>
                  <a:pt x="5591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326538" y="1007020"/>
            <a:ext cx="512445" cy="209550"/>
          </a:xfrm>
          <a:custGeom>
            <a:avLst/>
            <a:gdLst/>
            <a:ahLst/>
            <a:cxnLst/>
            <a:rect l="l" t="t" r="r" b="b"/>
            <a:pathLst>
              <a:path w="512444" h="209550">
                <a:moveTo>
                  <a:pt x="94043" y="4330"/>
                </a:moveTo>
                <a:lnTo>
                  <a:pt x="0" y="4330"/>
                </a:lnTo>
                <a:lnTo>
                  <a:pt x="0" y="24650"/>
                </a:lnTo>
                <a:lnTo>
                  <a:pt x="35839" y="24650"/>
                </a:lnTo>
                <a:lnTo>
                  <a:pt x="35839" y="154190"/>
                </a:lnTo>
                <a:lnTo>
                  <a:pt x="58191" y="154190"/>
                </a:lnTo>
                <a:lnTo>
                  <a:pt x="58191" y="24650"/>
                </a:lnTo>
                <a:lnTo>
                  <a:pt x="94043" y="24650"/>
                </a:lnTo>
                <a:lnTo>
                  <a:pt x="94043" y="4330"/>
                </a:lnTo>
                <a:close/>
              </a:path>
              <a:path w="512444" h="209550">
                <a:moveTo>
                  <a:pt x="212509" y="3721"/>
                </a:moveTo>
                <a:lnTo>
                  <a:pt x="189280" y="3721"/>
                </a:lnTo>
                <a:lnTo>
                  <a:pt x="158889" y="106083"/>
                </a:lnTo>
                <a:lnTo>
                  <a:pt x="124485" y="3721"/>
                </a:lnTo>
                <a:lnTo>
                  <a:pt x="100672" y="3721"/>
                </a:lnTo>
                <a:lnTo>
                  <a:pt x="149136" y="139052"/>
                </a:lnTo>
                <a:lnTo>
                  <a:pt x="141109" y="165722"/>
                </a:lnTo>
                <a:lnTo>
                  <a:pt x="138125" y="174282"/>
                </a:lnTo>
                <a:lnTo>
                  <a:pt x="134289" y="181102"/>
                </a:lnTo>
                <a:lnTo>
                  <a:pt x="128841" y="185597"/>
                </a:lnTo>
                <a:lnTo>
                  <a:pt x="121031" y="187210"/>
                </a:lnTo>
                <a:lnTo>
                  <a:pt x="112433" y="187210"/>
                </a:lnTo>
                <a:lnTo>
                  <a:pt x="112433" y="209016"/>
                </a:lnTo>
                <a:lnTo>
                  <a:pt x="124777" y="209016"/>
                </a:lnTo>
                <a:lnTo>
                  <a:pt x="139001" y="206184"/>
                </a:lnTo>
                <a:lnTo>
                  <a:pt x="149567" y="198158"/>
                </a:lnTo>
                <a:lnTo>
                  <a:pt x="157353" y="185674"/>
                </a:lnTo>
                <a:lnTo>
                  <a:pt x="163195" y="169443"/>
                </a:lnTo>
                <a:lnTo>
                  <a:pt x="212509" y="3721"/>
                </a:lnTo>
                <a:close/>
              </a:path>
              <a:path w="512444" h="209550">
                <a:moveTo>
                  <a:pt x="338429" y="133616"/>
                </a:moveTo>
                <a:lnTo>
                  <a:pt x="321513" y="133616"/>
                </a:lnTo>
                <a:lnTo>
                  <a:pt x="321513" y="24650"/>
                </a:lnTo>
                <a:lnTo>
                  <a:pt x="321513" y="3721"/>
                </a:lnTo>
                <a:lnTo>
                  <a:pt x="299148" y="3721"/>
                </a:lnTo>
                <a:lnTo>
                  <a:pt x="299148" y="24650"/>
                </a:lnTo>
                <a:lnTo>
                  <a:pt x="299148" y="133616"/>
                </a:lnTo>
                <a:lnTo>
                  <a:pt x="246684" y="133616"/>
                </a:lnTo>
                <a:lnTo>
                  <a:pt x="250393" y="122580"/>
                </a:lnTo>
                <a:lnTo>
                  <a:pt x="253415" y="109639"/>
                </a:lnTo>
                <a:lnTo>
                  <a:pt x="258495" y="64414"/>
                </a:lnTo>
                <a:lnTo>
                  <a:pt x="259867" y="24650"/>
                </a:lnTo>
                <a:lnTo>
                  <a:pt x="299148" y="24650"/>
                </a:lnTo>
                <a:lnTo>
                  <a:pt x="299148" y="3721"/>
                </a:lnTo>
                <a:lnTo>
                  <a:pt x="238366" y="3721"/>
                </a:lnTo>
                <a:lnTo>
                  <a:pt x="238036" y="21107"/>
                </a:lnTo>
                <a:lnTo>
                  <a:pt x="237464" y="38455"/>
                </a:lnTo>
                <a:lnTo>
                  <a:pt x="233743" y="91274"/>
                </a:lnTo>
                <a:lnTo>
                  <a:pt x="221449" y="133616"/>
                </a:lnTo>
                <a:lnTo>
                  <a:pt x="210261" y="133616"/>
                </a:lnTo>
                <a:lnTo>
                  <a:pt x="210261" y="187807"/>
                </a:lnTo>
                <a:lnTo>
                  <a:pt x="232067" y="187807"/>
                </a:lnTo>
                <a:lnTo>
                  <a:pt x="232067" y="154533"/>
                </a:lnTo>
                <a:lnTo>
                  <a:pt x="316649" y="154533"/>
                </a:lnTo>
                <a:lnTo>
                  <a:pt x="316649" y="187807"/>
                </a:lnTo>
                <a:lnTo>
                  <a:pt x="338429" y="187807"/>
                </a:lnTo>
                <a:lnTo>
                  <a:pt x="338429" y="154533"/>
                </a:lnTo>
                <a:lnTo>
                  <a:pt x="338429" y="133616"/>
                </a:lnTo>
                <a:close/>
              </a:path>
              <a:path w="512444" h="209550">
                <a:moveTo>
                  <a:pt x="460362" y="107810"/>
                </a:moveTo>
                <a:lnTo>
                  <a:pt x="437997" y="107810"/>
                </a:lnTo>
                <a:lnTo>
                  <a:pt x="434809" y="120256"/>
                </a:lnTo>
                <a:lnTo>
                  <a:pt x="428891" y="128905"/>
                </a:lnTo>
                <a:lnTo>
                  <a:pt x="419849" y="133972"/>
                </a:lnTo>
                <a:lnTo>
                  <a:pt x="407314" y="135610"/>
                </a:lnTo>
                <a:lnTo>
                  <a:pt x="395592" y="133642"/>
                </a:lnTo>
                <a:lnTo>
                  <a:pt x="386854" y="127584"/>
                </a:lnTo>
                <a:lnTo>
                  <a:pt x="381393" y="117233"/>
                </a:lnTo>
                <a:lnTo>
                  <a:pt x="379514" y="102362"/>
                </a:lnTo>
                <a:lnTo>
                  <a:pt x="379514" y="88595"/>
                </a:lnTo>
                <a:lnTo>
                  <a:pt x="458355" y="88595"/>
                </a:lnTo>
                <a:lnTo>
                  <a:pt x="458355" y="69951"/>
                </a:lnTo>
                <a:lnTo>
                  <a:pt x="454723" y="31686"/>
                </a:lnTo>
                <a:lnTo>
                  <a:pt x="435991" y="8826"/>
                </a:lnTo>
                <a:lnTo>
                  <a:pt x="435991" y="54762"/>
                </a:lnTo>
                <a:lnTo>
                  <a:pt x="435991" y="69951"/>
                </a:lnTo>
                <a:lnTo>
                  <a:pt x="379514" y="69951"/>
                </a:lnTo>
                <a:lnTo>
                  <a:pt x="379514" y="54762"/>
                </a:lnTo>
                <a:lnTo>
                  <a:pt x="381393" y="40017"/>
                </a:lnTo>
                <a:lnTo>
                  <a:pt x="386854" y="29641"/>
                </a:lnTo>
                <a:lnTo>
                  <a:pt x="395592" y="23507"/>
                </a:lnTo>
                <a:lnTo>
                  <a:pt x="407314" y="21501"/>
                </a:lnTo>
                <a:lnTo>
                  <a:pt x="419417" y="23507"/>
                </a:lnTo>
                <a:lnTo>
                  <a:pt x="428421" y="29641"/>
                </a:lnTo>
                <a:lnTo>
                  <a:pt x="434047" y="40017"/>
                </a:lnTo>
                <a:lnTo>
                  <a:pt x="435991" y="54762"/>
                </a:lnTo>
                <a:lnTo>
                  <a:pt x="435991" y="8826"/>
                </a:lnTo>
                <a:lnTo>
                  <a:pt x="428231" y="3683"/>
                </a:lnTo>
                <a:lnTo>
                  <a:pt x="407035" y="0"/>
                </a:lnTo>
                <a:lnTo>
                  <a:pt x="386207" y="3683"/>
                </a:lnTo>
                <a:lnTo>
                  <a:pt x="370293" y="14401"/>
                </a:lnTo>
                <a:lnTo>
                  <a:pt x="360146" y="31686"/>
                </a:lnTo>
                <a:lnTo>
                  <a:pt x="356616" y="54762"/>
                </a:lnTo>
                <a:lnTo>
                  <a:pt x="356577" y="102362"/>
                </a:lnTo>
                <a:lnTo>
                  <a:pt x="360095" y="125882"/>
                </a:lnTo>
                <a:lnTo>
                  <a:pt x="370154" y="143243"/>
                </a:lnTo>
                <a:lnTo>
                  <a:pt x="385965" y="154000"/>
                </a:lnTo>
                <a:lnTo>
                  <a:pt x="406755" y="157683"/>
                </a:lnTo>
                <a:lnTo>
                  <a:pt x="428345" y="154368"/>
                </a:lnTo>
                <a:lnTo>
                  <a:pt x="444741" y="144678"/>
                </a:lnTo>
                <a:lnTo>
                  <a:pt x="450989" y="135610"/>
                </a:lnTo>
                <a:lnTo>
                  <a:pt x="455536" y="129032"/>
                </a:lnTo>
                <a:lnTo>
                  <a:pt x="460362" y="107810"/>
                </a:lnTo>
                <a:close/>
              </a:path>
              <a:path w="512444" h="209550">
                <a:moveTo>
                  <a:pt x="512343" y="87541"/>
                </a:moveTo>
                <a:lnTo>
                  <a:pt x="489966" y="87541"/>
                </a:lnTo>
                <a:lnTo>
                  <a:pt x="489966" y="154851"/>
                </a:lnTo>
                <a:lnTo>
                  <a:pt x="512343" y="154851"/>
                </a:lnTo>
                <a:lnTo>
                  <a:pt x="512343" y="8754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" name="object 15"/>
          <p:cNvGrpSpPr/>
          <p:nvPr/>
        </p:nvGrpSpPr>
        <p:grpSpPr>
          <a:xfrm>
            <a:off x="2816506" y="1010740"/>
            <a:ext cx="217804" cy="151130"/>
            <a:chOff x="2816506" y="1010740"/>
            <a:chExt cx="217804" cy="151130"/>
          </a:xfrm>
        </p:grpSpPr>
        <p:sp>
          <p:nvSpPr>
            <p:cNvPr id="16" name="object 16"/>
            <p:cNvSpPr/>
            <p:nvPr/>
          </p:nvSpPr>
          <p:spPr>
            <a:xfrm>
              <a:off x="2816504" y="1010741"/>
              <a:ext cx="94615" cy="151130"/>
            </a:xfrm>
            <a:custGeom>
              <a:avLst/>
              <a:gdLst/>
              <a:ahLst/>
              <a:cxnLst/>
              <a:rect l="l" t="t" r="r" b="b"/>
              <a:pathLst>
                <a:path w="94614" h="151130">
                  <a:moveTo>
                    <a:pt x="94615" y="0"/>
                  </a:moveTo>
                  <a:lnTo>
                    <a:pt x="71970" y="0"/>
                  </a:lnTo>
                  <a:lnTo>
                    <a:pt x="71970" y="62230"/>
                  </a:lnTo>
                  <a:lnTo>
                    <a:pt x="22377" y="62230"/>
                  </a:lnTo>
                  <a:lnTo>
                    <a:pt x="22377" y="0"/>
                  </a:lnTo>
                  <a:lnTo>
                    <a:pt x="0" y="0"/>
                  </a:lnTo>
                  <a:lnTo>
                    <a:pt x="0" y="62230"/>
                  </a:lnTo>
                  <a:lnTo>
                    <a:pt x="0" y="83820"/>
                  </a:lnTo>
                  <a:lnTo>
                    <a:pt x="71970" y="83820"/>
                  </a:lnTo>
                  <a:lnTo>
                    <a:pt x="71970" y="151130"/>
                  </a:lnTo>
                  <a:lnTo>
                    <a:pt x="94615" y="151130"/>
                  </a:lnTo>
                  <a:lnTo>
                    <a:pt x="94615" y="83820"/>
                  </a:lnTo>
                  <a:lnTo>
                    <a:pt x="94615" y="62230"/>
                  </a:lnTo>
                  <a:lnTo>
                    <a:pt x="9461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937847" y="1010740"/>
              <a:ext cx="96329" cy="150812"/>
            </a:xfrm>
            <a:prstGeom prst="rect">
              <a:avLst/>
            </a:prstGeom>
          </p:spPr>
        </p:pic>
      </p:grpSp>
      <p:grpSp>
        <p:nvGrpSpPr>
          <p:cNvPr id="18" name="object 18"/>
          <p:cNvGrpSpPr/>
          <p:nvPr/>
        </p:nvGrpSpPr>
        <p:grpSpPr>
          <a:xfrm>
            <a:off x="3066097" y="1007014"/>
            <a:ext cx="614680" cy="158115"/>
            <a:chOff x="3066097" y="1007014"/>
            <a:chExt cx="614680" cy="158115"/>
          </a:xfrm>
        </p:grpSpPr>
        <p:pic>
          <p:nvPicPr>
            <p:cNvPr id="19" name="object 1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195755" y="1007014"/>
              <a:ext cx="101206" cy="157695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066097" y="1007014"/>
              <a:ext cx="103784" cy="157683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324264" y="1010740"/>
              <a:ext cx="220543" cy="150812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576726" y="1007014"/>
              <a:ext cx="103784" cy="157683"/>
            </a:xfrm>
            <a:prstGeom prst="rect">
              <a:avLst/>
            </a:prstGeom>
          </p:spPr>
        </p:pic>
      </p:grpSp>
      <p:grpSp>
        <p:nvGrpSpPr>
          <p:cNvPr id="23" name="object 23"/>
          <p:cNvGrpSpPr/>
          <p:nvPr/>
        </p:nvGrpSpPr>
        <p:grpSpPr>
          <a:xfrm>
            <a:off x="2199439" y="1244003"/>
            <a:ext cx="777240" cy="256540"/>
            <a:chOff x="2199439" y="1244003"/>
            <a:chExt cx="777240" cy="256540"/>
          </a:xfrm>
        </p:grpSpPr>
        <p:pic>
          <p:nvPicPr>
            <p:cNvPr id="24" name="object 24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199439" y="1244003"/>
              <a:ext cx="231761" cy="208152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452179" y="1294171"/>
              <a:ext cx="361400" cy="205866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835440" y="1298473"/>
              <a:ext cx="140779" cy="149961"/>
            </a:xfrm>
            <a:prstGeom prst="rect">
              <a:avLst/>
            </a:prstGeom>
          </p:spPr>
        </p:pic>
      </p:grpSp>
      <p:pic>
        <p:nvPicPr>
          <p:cNvPr id="27" name="object 27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576053" y="565839"/>
            <a:ext cx="1016365" cy="934172"/>
          </a:xfrm>
          <a:prstGeom prst="rect">
            <a:avLst/>
          </a:prstGeom>
        </p:spPr>
      </p:pic>
      <p:sp>
        <p:nvSpPr>
          <p:cNvPr id="28" name="object 28"/>
          <p:cNvSpPr txBox="1"/>
          <p:nvPr/>
        </p:nvSpPr>
        <p:spPr>
          <a:xfrm>
            <a:off x="541406" y="2870684"/>
            <a:ext cx="5630794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ru-RU" sz="4800" b="1" dirty="0">
                <a:solidFill>
                  <a:srgbClr val="FFFFFF"/>
                </a:solidFill>
                <a:latin typeface="Trebuchet MS"/>
                <a:cs typeface="Trebuchet MS"/>
              </a:rPr>
              <a:t>77 СУБЬЕКТОВ РФ</a:t>
            </a:r>
            <a:endParaRPr sz="4800" dirty="0">
              <a:latin typeface="Trebuchet MS"/>
              <a:cs typeface="Trebuchet MS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126834" y="4657544"/>
            <a:ext cx="3034665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100" dirty="0">
                <a:solidFill>
                  <a:srgbClr val="FFFFFF"/>
                </a:solidFill>
                <a:latin typeface="Trebuchet MS"/>
                <a:cs typeface="Trebuchet MS"/>
              </a:rPr>
              <a:t>БОЛЕЕ 240 000 ЧЛЕНОВ ОРГАНИЗАЦИИ</a:t>
            </a:r>
            <a:endParaRPr sz="2100" dirty="0">
              <a:latin typeface="Trebuchet MS"/>
              <a:cs typeface="Trebuchet MS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8929382" y="2498851"/>
            <a:ext cx="2528570" cy="4359275"/>
            <a:chOff x="8929382" y="2498851"/>
            <a:chExt cx="2528570" cy="4359275"/>
          </a:xfrm>
        </p:grpSpPr>
        <p:sp>
          <p:nvSpPr>
            <p:cNvPr id="31" name="object 31"/>
            <p:cNvSpPr/>
            <p:nvPr/>
          </p:nvSpPr>
          <p:spPr>
            <a:xfrm>
              <a:off x="9527540" y="2498851"/>
              <a:ext cx="172720" cy="1292225"/>
            </a:xfrm>
            <a:custGeom>
              <a:avLst/>
              <a:gdLst/>
              <a:ahLst/>
              <a:cxnLst/>
              <a:rect l="l" t="t" r="r" b="b"/>
              <a:pathLst>
                <a:path w="172720" h="1292225">
                  <a:moveTo>
                    <a:pt x="172389" y="0"/>
                  </a:moveTo>
                  <a:lnTo>
                    <a:pt x="0" y="0"/>
                  </a:lnTo>
                  <a:lnTo>
                    <a:pt x="0" y="1291767"/>
                  </a:lnTo>
                  <a:lnTo>
                    <a:pt x="172389" y="1291767"/>
                  </a:lnTo>
                  <a:lnTo>
                    <a:pt x="1723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0170496" y="4676419"/>
              <a:ext cx="1286986" cy="1192352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8929382" y="2822752"/>
              <a:ext cx="2470073" cy="4035247"/>
            </a:xfrm>
            <a:prstGeom prst="rect">
              <a:avLst/>
            </a:prstGeom>
          </p:spPr>
        </p:pic>
      </p:grpSp>
      <p:sp>
        <p:nvSpPr>
          <p:cNvPr id="34" name="object 34"/>
          <p:cNvSpPr/>
          <p:nvPr/>
        </p:nvSpPr>
        <p:spPr>
          <a:xfrm>
            <a:off x="10535691" y="1062760"/>
            <a:ext cx="1004569" cy="1028700"/>
          </a:xfrm>
          <a:custGeom>
            <a:avLst/>
            <a:gdLst/>
            <a:ahLst/>
            <a:cxnLst/>
            <a:rect l="l" t="t" r="r" b="b"/>
            <a:pathLst>
              <a:path w="1004570" h="1028700">
                <a:moveTo>
                  <a:pt x="502196" y="0"/>
                </a:moveTo>
                <a:lnTo>
                  <a:pt x="453898" y="2358"/>
                </a:lnTo>
                <a:lnTo>
                  <a:pt x="406885" y="9288"/>
                </a:lnTo>
                <a:lnTo>
                  <a:pt x="361369" y="20574"/>
                </a:lnTo>
                <a:lnTo>
                  <a:pt x="317561" y="35997"/>
                </a:lnTo>
                <a:lnTo>
                  <a:pt x="275673" y="55341"/>
                </a:lnTo>
                <a:lnTo>
                  <a:pt x="235918" y="78389"/>
                </a:lnTo>
                <a:lnTo>
                  <a:pt x="198507" y="104922"/>
                </a:lnTo>
                <a:lnTo>
                  <a:pt x="163653" y="134725"/>
                </a:lnTo>
                <a:lnTo>
                  <a:pt x="131568" y="167580"/>
                </a:lnTo>
                <a:lnTo>
                  <a:pt x="102463" y="203270"/>
                </a:lnTo>
                <a:lnTo>
                  <a:pt x="76551" y="241578"/>
                </a:lnTo>
                <a:lnTo>
                  <a:pt x="54044" y="282286"/>
                </a:lnTo>
                <a:lnTo>
                  <a:pt x="35153" y="325178"/>
                </a:lnTo>
                <a:lnTo>
                  <a:pt x="20092" y="370036"/>
                </a:lnTo>
                <a:lnTo>
                  <a:pt x="9071" y="416643"/>
                </a:lnTo>
                <a:lnTo>
                  <a:pt x="2303" y="464781"/>
                </a:lnTo>
                <a:lnTo>
                  <a:pt x="0" y="514235"/>
                </a:lnTo>
                <a:lnTo>
                  <a:pt x="2303" y="563691"/>
                </a:lnTo>
                <a:lnTo>
                  <a:pt x="9071" y="611831"/>
                </a:lnTo>
                <a:lnTo>
                  <a:pt x="20092" y="658439"/>
                </a:lnTo>
                <a:lnTo>
                  <a:pt x="35153" y="703298"/>
                </a:lnTo>
                <a:lnTo>
                  <a:pt x="54044" y="746190"/>
                </a:lnTo>
                <a:lnTo>
                  <a:pt x="76551" y="786898"/>
                </a:lnTo>
                <a:lnTo>
                  <a:pt x="102463" y="825206"/>
                </a:lnTo>
                <a:lnTo>
                  <a:pt x="131568" y="860895"/>
                </a:lnTo>
                <a:lnTo>
                  <a:pt x="163653" y="893749"/>
                </a:lnTo>
                <a:lnTo>
                  <a:pt x="198507" y="923552"/>
                </a:lnTo>
                <a:lnTo>
                  <a:pt x="235918" y="950085"/>
                </a:lnTo>
                <a:lnTo>
                  <a:pt x="275673" y="973131"/>
                </a:lnTo>
                <a:lnTo>
                  <a:pt x="317561" y="992475"/>
                </a:lnTo>
                <a:lnTo>
                  <a:pt x="361369" y="1007897"/>
                </a:lnTo>
                <a:lnTo>
                  <a:pt x="406885" y="1019182"/>
                </a:lnTo>
                <a:lnTo>
                  <a:pt x="453898" y="1026113"/>
                </a:lnTo>
                <a:lnTo>
                  <a:pt x="502196" y="1028471"/>
                </a:lnTo>
                <a:lnTo>
                  <a:pt x="550491" y="1026113"/>
                </a:lnTo>
                <a:lnTo>
                  <a:pt x="597502" y="1019182"/>
                </a:lnTo>
                <a:lnTo>
                  <a:pt x="643017" y="1007897"/>
                </a:lnTo>
                <a:lnTo>
                  <a:pt x="686824" y="992475"/>
                </a:lnTo>
                <a:lnTo>
                  <a:pt x="728710" y="973131"/>
                </a:lnTo>
                <a:lnTo>
                  <a:pt x="768464" y="950085"/>
                </a:lnTo>
                <a:lnTo>
                  <a:pt x="805874" y="923552"/>
                </a:lnTo>
                <a:lnTo>
                  <a:pt x="840727" y="893749"/>
                </a:lnTo>
                <a:lnTo>
                  <a:pt x="872812" y="860895"/>
                </a:lnTo>
                <a:lnTo>
                  <a:pt x="876727" y="856094"/>
                </a:lnTo>
                <a:lnTo>
                  <a:pt x="502196" y="856094"/>
                </a:lnTo>
                <a:lnTo>
                  <a:pt x="453526" y="852380"/>
                </a:lnTo>
                <a:lnTo>
                  <a:pt x="407051" y="841595"/>
                </a:lnTo>
                <a:lnTo>
                  <a:pt x="363286" y="824270"/>
                </a:lnTo>
                <a:lnTo>
                  <a:pt x="322743" y="800940"/>
                </a:lnTo>
                <a:lnTo>
                  <a:pt x="285938" y="772137"/>
                </a:lnTo>
                <a:lnTo>
                  <a:pt x="253385" y="738394"/>
                </a:lnTo>
                <a:lnTo>
                  <a:pt x="225598" y="700244"/>
                </a:lnTo>
                <a:lnTo>
                  <a:pt x="203090" y="658220"/>
                </a:lnTo>
                <a:lnTo>
                  <a:pt x="186377" y="612855"/>
                </a:lnTo>
                <a:lnTo>
                  <a:pt x="175972" y="564683"/>
                </a:lnTo>
                <a:lnTo>
                  <a:pt x="172389" y="514235"/>
                </a:lnTo>
                <a:lnTo>
                  <a:pt x="175972" y="463791"/>
                </a:lnTo>
                <a:lnTo>
                  <a:pt x="186377" y="415621"/>
                </a:lnTo>
                <a:lnTo>
                  <a:pt x="203090" y="370258"/>
                </a:lnTo>
                <a:lnTo>
                  <a:pt x="225598" y="328236"/>
                </a:lnTo>
                <a:lnTo>
                  <a:pt x="253385" y="290087"/>
                </a:lnTo>
                <a:lnTo>
                  <a:pt x="285938" y="256345"/>
                </a:lnTo>
                <a:lnTo>
                  <a:pt x="322743" y="227542"/>
                </a:lnTo>
                <a:lnTo>
                  <a:pt x="363286" y="204213"/>
                </a:lnTo>
                <a:lnTo>
                  <a:pt x="407051" y="186888"/>
                </a:lnTo>
                <a:lnTo>
                  <a:pt x="453526" y="176103"/>
                </a:lnTo>
                <a:lnTo>
                  <a:pt x="502196" y="172389"/>
                </a:lnTo>
                <a:lnTo>
                  <a:pt x="876733" y="172389"/>
                </a:lnTo>
                <a:lnTo>
                  <a:pt x="872812" y="167580"/>
                </a:lnTo>
                <a:lnTo>
                  <a:pt x="840727" y="134725"/>
                </a:lnTo>
                <a:lnTo>
                  <a:pt x="805874" y="104922"/>
                </a:lnTo>
                <a:lnTo>
                  <a:pt x="768464" y="78389"/>
                </a:lnTo>
                <a:lnTo>
                  <a:pt x="728710" y="55341"/>
                </a:lnTo>
                <a:lnTo>
                  <a:pt x="686824" y="35997"/>
                </a:lnTo>
                <a:lnTo>
                  <a:pt x="643017" y="20574"/>
                </a:lnTo>
                <a:lnTo>
                  <a:pt x="597502" y="9288"/>
                </a:lnTo>
                <a:lnTo>
                  <a:pt x="550491" y="2358"/>
                </a:lnTo>
                <a:lnTo>
                  <a:pt x="502196" y="0"/>
                </a:lnTo>
                <a:close/>
              </a:path>
              <a:path w="1004570" h="1028700">
                <a:moveTo>
                  <a:pt x="876733" y="172389"/>
                </a:moveTo>
                <a:lnTo>
                  <a:pt x="502196" y="172389"/>
                </a:lnTo>
                <a:lnTo>
                  <a:pt x="550859" y="176103"/>
                </a:lnTo>
                <a:lnTo>
                  <a:pt x="597329" y="186888"/>
                </a:lnTo>
                <a:lnTo>
                  <a:pt x="641090" y="204213"/>
                </a:lnTo>
                <a:lnTo>
                  <a:pt x="681629" y="227542"/>
                </a:lnTo>
                <a:lnTo>
                  <a:pt x="718432" y="256345"/>
                </a:lnTo>
                <a:lnTo>
                  <a:pt x="750983" y="290087"/>
                </a:lnTo>
                <a:lnTo>
                  <a:pt x="778769" y="328236"/>
                </a:lnTo>
                <a:lnTo>
                  <a:pt x="801276" y="370258"/>
                </a:lnTo>
                <a:lnTo>
                  <a:pt x="817989" y="415621"/>
                </a:lnTo>
                <a:lnTo>
                  <a:pt x="828394" y="463791"/>
                </a:lnTo>
                <a:lnTo>
                  <a:pt x="831977" y="514235"/>
                </a:lnTo>
                <a:lnTo>
                  <a:pt x="828394" y="564683"/>
                </a:lnTo>
                <a:lnTo>
                  <a:pt x="817989" y="612855"/>
                </a:lnTo>
                <a:lnTo>
                  <a:pt x="801276" y="658220"/>
                </a:lnTo>
                <a:lnTo>
                  <a:pt x="778769" y="700244"/>
                </a:lnTo>
                <a:lnTo>
                  <a:pt x="750983" y="738394"/>
                </a:lnTo>
                <a:lnTo>
                  <a:pt x="718432" y="772137"/>
                </a:lnTo>
                <a:lnTo>
                  <a:pt x="681629" y="800940"/>
                </a:lnTo>
                <a:lnTo>
                  <a:pt x="641090" y="824270"/>
                </a:lnTo>
                <a:lnTo>
                  <a:pt x="597329" y="841595"/>
                </a:lnTo>
                <a:lnTo>
                  <a:pt x="550859" y="852380"/>
                </a:lnTo>
                <a:lnTo>
                  <a:pt x="502196" y="856094"/>
                </a:lnTo>
                <a:lnTo>
                  <a:pt x="876727" y="856094"/>
                </a:lnTo>
                <a:lnTo>
                  <a:pt x="901916" y="825206"/>
                </a:lnTo>
                <a:lnTo>
                  <a:pt x="927828" y="786898"/>
                </a:lnTo>
                <a:lnTo>
                  <a:pt x="950335" y="746190"/>
                </a:lnTo>
                <a:lnTo>
                  <a:pt x="969225" y="703298"/>
                </a:lnTo>
                <a:lnTo>
                  <a:pt x="984287" y="658439"/>
                </a:lnTo>
                <a:lnTo>
                  <a:pt x="995308" y="611831"/>
                </a:lnTo>
                <a:lnTo>
                  <a:pt x="1002076" y="563691"/>
                </a:lnTo>
                <a:lnTo>
                  <a:pt x="1004379" y="514235"/>
                </a:lnTo>
                <a:lnTo>
                  <a:pt x="1002076" y="464781"/>
                </a:lnTo>
                <a:lnTo>
                  <a:pt x="995308" y="416643"/>
                </a:lnTo>
                <a:lnTo>
                  <a:pt x="984287" y="370036"/>
                </a:lnTo>
                <a:lnTo>
                  <a:pt x="969225" y="325178"/>
                </a:lnTo>
                <a:lnTo>
                  <a:pt x="950335" y="282286"/>
                </a:lnTo>
                <a:lnTo>
                  <a:pt x="927828" y="241578"/>
                </a:lnTo>
                <a:lnTo>
                  <a:pt x="901916" y="203270"/>
                </a:lnTo>
                <a:lnTo>
                  <a:pt x="876733" y="17238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5" name="object 35"/>
          <p:cNvGrpSpPr/>
          <p:nvPr/>
        </p:nvGrpSpPr>
        <p:grpSpPr>
          <a:xfrm>
            <a:off x="307962" y="4127"/>
            <a:ext cx="10063534" cy="6857999"/>
            <a:chOff x="524767" y="0"/>
            <a:chExt cx="10063534" cy="6857999"/>
          </a:xfrm>
        </p:grpSpPr>
        <p:sp>
          <p:nvSpPr>
            <p:cNvPr id="36" name="object 36"/>
            <p:cNvSpPr/>
            <p:nvPr/>
          </p:nvSpPr>
          <p:spPr>
            <a:xfrm>
              <a:off x="1884845" y="4801463"/>
              <a:ext cx="21590" cy="826769"/>
            </a:xfrm>
            <a:custGeom>
              <a:avLst/>
              <a:gdLst/>
              <a:ahLst/>
              <a:cxnLst/>
              <a:rect l="l" t="t" r="r" b="b"/>
              <a:pathLst>
                <a:path w="21589" h="826770">
                  <a:moveTo>
                    <a:pt x="21120" y="0"/>
                  </a:moveTo>
                  <a:lnTo>
                    <a:pt x="0" y="0"/>
                  </a:lnTo>
                  <a:lnTo>
                    <a:pt x="0" y="826274"/>
                  </a:lnTo>
                  <a:lnTo>
                    <a:pt x="21120" y="826274"/>
                  </a:lnTo>
                  <a:lnTo>
                    <a:pt x="21120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24767" y="0"/>
              <a:ext cx="6471856" cy="6857999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7072300" y="3375101"/>
              <a:ext cx="172402" cy="480682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5900801" y="720915"/>
              <a:ext cx="4335145" cy="5480685"/>
            </a:xfrm>
            <a:custGeom>
              <a:avLst/>
              <a:gdLst/>
              <a:ahLst/>
              <a:cxnLst/>
              <a:rect l="l" t="t" r="r" b="b"/>
              <a:pathLst>
                <a:path w="4335145" h="5480685">
                  <a:moveTo>
                    <a:pt x="692950" y="960259"/>
                  </a:moveTo>
                  <a:lnTo>
                    <a:pt x="644017" y="962139"/>
                  </a:lnTo>
                  <a:lnTo>
                    <a:pt x="596099" y="967714"/>
                  </a:lnTo>
                  <a:lnTo>
                    <a:pt x="549351" y="976845"/>
                  </a:lnTo>
                  <a:lnTo>
                    <a:pt x="503885" y="989368"/>
                  </a:lnTo>
                  <a:lnTo>
                    <a:pt x="459879" y="1005166"/>
                  </a:lnTo>
                  <a:lnTo>
                    <a:pt x="417436" y="1024077"/>
                  </a:lnTo>
                  <a:lnTo>
                    <a:pt x="376720" y="1045972"/>
                  </a:lnTo>
                  <a:lnTo>
                    <a:pt x="337858" y="1070724"/>
                  </a:lnTo>
                  <a:lnTo>
                    <a:pt x="301002" y="1098169"/>
                  </a:lnTo>
                  <a:lnTo>
                    <a:pt x="266293" y="1128179"/>
                  </a:lnTo>
                  <a:lnTo>
                    <a:pt x="233857" y="1160614"/>
                  </a:lnTo>
                  <a:lnTo>
                    <a:pt x="203847" y="1195324"/>
                  </a:lnTo>
                  <a:lnTo>
                    <a:pt x="176403" y="1232179"/>
                  </a:lnTo>
                  <a:lnTo>
                    <a:pt x="151663" y="1271041"/>
                  </a:lnTo>
                  <a:lnTo>
                    <a:pt x="129755" y="1311757"/>
                  </a:lnTo>
                  <a:lnTo>
                    <a:pt x="110845" y="1354188"/>
                  </a:lnTo>
                  <a:lnTo>
                    <a:pt x="95046" y="1398206"/>
                  </a:lnTo>
                  <a:lnTo>
                    <a:pt x="82524" y="1443659"/>
                  </a:lnTo>
                  <a:lnTo>
                    <a:pt x="73393" y="1490421"/>
                  </a:lnTo>
                  <a:lnTo>
                    <a:pt x="67818" y="1538338"/>
                  </a:lnTo>
                  <a:lnTo>
                    <a:pt x="65938" y="1587271"/>
                  </a:lnTo>
                  <a:lnTo>
                    <a:pt x="238328" y="1587271"/>
                  </a:lnTo>
                  <a:lnTo>
                    <a:pt x="240677" y="1540852"/>
                  </a:lnTo>
                  <a:lnTo>
                    <a:pt x="247573" y="1495755"/>
                  </a:lnTo>
                  <a:lnTo>
                    <a:pt x="258800" y="1452232"/>
                  </a:lnTo>
                  <a:lnTo>
                    <a:pt x="274104" y="1410474"/>
                  </a:lnTo>
                  <a:lnTo>
                    <a:pt x="293268" y="1370749"/>
                  </a:lnTo>
                  <a:lnTo>
                    <a:pt x="316077" y="1333258"/>
                  </a:lnTo>
                  <a:lnTo>
                    <a:pt x="342265" y="1298257"/>
                  </a:lnTo>
                  <a:lnTo>
                    <a:pt x="371627" y="1265948"/>
                  </a:lnTo>
                  <a:lnTo>
                    <a:pt x="403936" y="1236586"/>
                  </a:lnTo>
                  <a:lnTo>
                    <a:pt x="438937" y="1210398"/>
                  </a:lnTo>
                  <a:lnTo>
                    <a:pt x="476427" y="1187602"/>
                  </a:lnTo>
                  <a:lnTo>
                    <a:pt x="516153" y="1168425"/>
                  </a:lnTo>
                  <a:lnTo>
                    <a:pt x="557911" y="1153121"/>
                  </a:lnTo>
                  <a:lnTo>
                    <a:pt x="601433" y="1141895"/>
                  </a:lnTo>
                  <a:lnTo>
                    <a:pt x="646531" y="1134999"/>
                  </a:lnTo>
                  <a:lnTo>
                    <a:pt x="692950" y="1132649"/>
                  </a:lnTo>
                  <a:lnTo>
                    <a:pt x="692950" y="960259"/>
                  </a:lnTo>
                  <a:close/>
                </a:path>
                <a:path w="4335145" h="5480685">
                  <a:moveTo>
                    <a:pt x="2515387" y="3327984"/>
                  </a:moveTo>
                  <a:lnTo>
                    <a:pt x="2513292" y="3279063"/>
                  </a:lnTo>
                  <a:lnTo>
                    <a:pt x="2504084" y="3230816"/>
                  </a:lnTo>
                  <a:lnTo>
                    <a:pt x="2487803" y="3183928"/>
                  </a:lnTo>
                  <a:lnTo>
                    <a:pt x="2469756" y="3149244"/>
                  </a:lnTo>
                  <a:lnTo>
                    <a:pt x="2464485" y="3139109"/>
                  </a:lnTo>
                  <a:lnTo>
                    <a:pt x="2434945" y="3098127"/>
                  </a:lnTo>
                  <a:lnTo>
                    <a:pt x="2400376" y="3062503"/>
                  </a:lnTo>
                  <a:lnTo>
                    <a:pt x="2361412" y="3032595"/>
                  </a:lnTo>
                  <a:lnTo>
                    <a:pt x="2342832" y="3022219"/>
                  </a:lnTo>
                  <a:lnTo>
                    <a:pt x="2342832" y="3310915"/>
                  </a:lnTo>
                  <a:lnTo>
                    <a:pt x="2339238" y="3353219"/>
                  </a:lnTo>
                  <a:lnTo>
                    <a:pt x="2324773" y="3394125"/>
                  </a:lnTo>
                  <a:lnTo>
                    <a:pt x="1408607" y="5214696"/>
                  </a:lnTo>
                  <a:lnTo>
                    <a:pt x="1381823" y="5253787"/>
                  </a:lnTo>
                  <a:lnTo>
                    <a:pt x="1346606" y="5283009"/>
                  </a:lnTo>
                  <a:lnTo>
                    <a:pt x="1304645" y="5301335"/>
                  </a:lnTo>
                  <a:lnTo>
                    <a:pt x="1257693" y="5307673"/>
                  </a:lnTo>
                  <a:lnTo>
                    <a:pt x="1210741" y="5301335"/>
                  </a:lnTo>
                  <a:lnTo>
                    <a:pt x="1168793" y="5283009"/>
                  </a:lnTo>
                  <a:lnTo>
                    <a:pt x="1133576" y="5253787"/>
                  </a:lnTo>
                  <a:lnTo>
                    <a:pt x="1106805" y="5214696"/>
                  </a:lnTo>
                  <a:lnTo>
                    <a:pt x="190614" y="3394125"/>
                  </a:lnTo>
                  <a:lnTo>
                    <a:pt x="176136" y="3353219"/>
                  </a:lnTo>
                  <a:lnTo>
                    <a:pt x="172554" y="3310915"/>
                  </a:lnTo>
                  <a:lnTo>
                    <a:pt x="179768" y="3269056"/>
                  </a:lnTo>
                  <a:lnTo>
                    <a:pt x="197688" y="3229546"/>
                  </a:lnTo>
                  <a:lnTo>
                    <a:pt x="224917" y="3195790"/>
                  </a:lnTo>
                  <a:lnTo>
                    <a:pt x="259054" y="3170542"/>
                  </a:lnTo>
                  <a:lnTo>
                    <a:pt x="298462" y="3154718"/>
                  </a:lnTo>
                  <a:lnTo>
                    <a:pt x="341503" y="3149244"/>
                  </a:lnTo>
                  <a:lnTo>
                    <a:pt x="2173884" y="3149244"/>
                  </a:lnTo>
                  <a:lnTo>
                    <a:pt x="2216924" y="3154718"/>
                  </a:lnTo>
                  <a:lnTo>
                    <a:pt x="2256332" y="3170542"/>
                  </a:lnTo>
                  <a:lnTo>
                    <a:pt x="2290470" y="3195790"/>
                  </a:lnTo>
                  <a:lnTo>
                    <a:pt x="2317699" y="3229546"/>
                  </a:lnTo>
                  <a:lnTo>
                    <a:pt x="2335619" y="3269056"/>
                  </a:lnTo>
                  <a:lnTo>
                    <a:pt x="2342832" y="3310915"/>
                  </a:lnTo>
                  <a:lnTo>
                    <a:pt x="2342832" y="3022219"/>
                  </a:lnTo>
                  <a:lnTo>
                    <a:pt x="2318664" y="3008719"/>
                  </a:lnTo>
                  <a:lnTo>
                    <a:pt x="2272741" y="2991243"/>
                  </a:lnTo>
                  <a:lnTo>
                    <a:pt x="2224278" y="2980512"/>
                  </a:lnTo>
                  <a:lnTo>
                    <a:pt x="2173884" y="2976854"/>
                  </a:lnTo>
                  <a:lnTo>
                    <a:pt x="341503" y="2976854"/>
                  </a:lnTo>
                  <a:lnTo>
                    <a:pt x="291109" y="2980512"/>
                  </a:lnTo>
                  <a:lnTo>
                    <a:pt x="242646" y="2991243"/>
                  </a:lnTo>
                  <a:lnTo>
                    <a:pt x="196723" y="3008719"/>
                  </a:lnTo>
                  <a:lnTo>
                    <a:pt x="153974" y="3032595"/>
                  </a:lnTo>
                  <a:lnTo>
                    <a:pt x="115011" y="3062503"/>
                  </a:lnTo>
                  <a:lnTo>
                    <a:pt x="80441" y="3098127"/>
                  </a:lnTo>
                  <a:lnTo>
                    <a:pt x="50901" y="3139109"/>
                  </a:lnTo>
                  <a:lnTo>
                    <a:pt x="27584" y="3183928"/>
                  </a:lnTo>
                  <a:lnTo>
                    <a:pt x="11303" y="3230816"/>
                  </a:lnTo>
                  <a:lnTo>
                    <a:pt x="2095" y="3279063"/>
                  </a:lnTo>
                  <a:lnTo>
                    <a:pt x="0" y="3327984"/>
                  </a:lnTo>
                  <a:lnTo>
                    <a:pt x="5016" y="3376853"/>
                  </a:lnTo>
                  <a:lnTo>
                    <a:pt x="17208" y="3424974"/>
                  </a:lnTo>
                  <a:lnTo>
                    <a:pt x="36588" y="3471634"/>
                  </a:lnTo>
                  <a:lnTo>
                    <a:pt x="952804" y="5292191"/>
                  </a:lnTo>
                  <a:lnTo>
                    <a:pt x="977328" y="5333530"/>
                  </a:lnTo>
                  <a:lnTo>
                    <a:pt x="1006805" y="5370436"/>
                  </a:lnTo>
                  <a:lnTo>
                    <a:pt x="1040688" y="5402554"/>
                  </a:lnTo>
                  <a:lnTo>
                    <a:pt x="1078471" y="5429580"/>
                  </a:lnTo>
                  <a:lnTo>
                    <a:pt x="1119581" y="5451170"/>
                  </a:lnTo>
                  <a:lnTo>
                    <a:pt x="1163523" y="5467007"/>
                  </a:lnTo>
                  <a:lnTo>
                    <a:pt x="1209738" y="5476735"/>
                  </a:lnTo>
                  <a:lnTo>
                    <a:pt x="1257693" y="5480062"/>
                  </a:lnTo>
                  <a:lnTo>
                    <a:pt x="1305648" y="5476735"/>
                  </a:lnTo>
                  <a:lnTo>
                    <a:pt x="1351864" y="5467007"/>
                  </a:lnTo>
                  <a:lnTo>
                    <a:pt x="1395806" y="5451170"/>
                  </a:lnTo>
                  <a:lnTo>
                    <a:pt x="1436928" y="5429580"/>
                  </a:lnTo>
                  <a:lnTo>
                    <a:pt x="1474698" y="5402554"/>
                  </a:lnTo>
                  <a:lnTo>
                    <a:pt x="1508594" y="5370436"/>
                  </a:lnTo>
                  <a:lnTo>
                    <a:pt x="1538071" y="5333530"/>
                  </a:lnTo>
                  <a:lnTo>
                    <a:pt x="1562608" y="5292191"/>
                  </a:lnTo>
                  <a:lnTo>
                    <a:pt x="2478773" y="3471634"/>
                  </a:lnTo>
                  <a:lnTo>
                    <a:pt x="2498166" y="3424974"/>
                  </a:lnTo>
                  <a:lnTo>
                    <a:pt x="2510358" y="3376853"/>
                  </a:lnTo>
                  <a:lnTo>
                    <a:pt x="2515387" y="3327984"/>
                  </a:lnTo>
                  <a:close/>
                </a:path>
                <a:path w="4335145" h="5480685">
                  <a:moveTo>
                    <a:pt x="2889440" y="1498930"/>
                  </a:moveTo>
                  <a:lnTo>
                    <a:pt x="2717050" y="1498930"/>
                  </a:lnTo>
                  <a:lnTo>
                    <a:pt x="2714701" y="1545348"/>
                  </a:lnTo>
                  <a:lnTo>
                    <a:pt x="2707792" y="1590433"/>
                  </a:lnTo>
                  <a:lnTo>
                    <a:pt x="2696578" y="1633969"/>
                  </a:lnTo>
                  <a:lnTo>
                    <a:pt x="2681262" y="1675714"/>
                  </a:lnTo>
                  <a:lnTo>
                    <a:pt x="2662097" y="1715452"/>
                  </a:lnTo>
                  <a:lnTo>
                    <a:pt x="2639301" y="1752942"/>
                  </a:lnTo>
                  <a:lnTo>
                    <a:pt x="2613101" y="1787944"/>
                  </a:lnTo>
                  <a:lnTo>
                    <a:pt x="2583738" y="1820252"/>
                  </a:lnTo>
                  <a:lnTo>
                    <a:pt x="2551442" y="1849615"/>
                  </a:lnTo>
                  <a:lnTo>
                    <a:pt x="2516428" y="1875815"/>
                  </a:lnTo>
                  <a:lnTo>
                    <a:pt x="2478951" y="1898611"/>
                  </a:lnTo>
                  <a:lnTo>
                    <a:pt x="2439212" y="1917776"/>
                  </a:lnTo>
                  <a:lnTo>
                    <a:pt x="2397468" y="1933079"/>
                  </a:lnTo>
                  <a:lnTo>
                    <a:pt x="2353932" y="1944306"/>
                  </a:lnTo>
                  <a:lnTo>
                    <a:pt x="2308847" y="1951202"/>
                  </a:lnTo>
                  <a:lnTo>
                    <a:pt x="2262428" y="1953564"/>
                  </a:lnTo>
                  <a:lnTo>
                    <a:pt x="2262428" y="2125954"/>
                  </a:lnTo>
                  <a:lnTo>
                    <a:pt x="2311362" y="2124062"/>
                  </a:lnTo>
                  <a:lnTo>
                    <a:pt x="2359266" y="2118487"/>
                  </a:lnTo>
                  <a:lnTo>
                    <a:pt x="2406027" y="2109355"/>
                  </a:lnTo>
                  <a:lnTo>
                    <a:pt x="2451481" y="2096833"/>
                  </a:lnTo>
                  <a:lnTo>
                    <a:pt x="2495499" y="2081034"/>
                  </a:lnTo>
                  <a:lnTo>
                    <a:pt x="2537930" y="2062124"/>
                  </a:lnTo>
                  <a:lnTo>
                    <a:pt x="2578646" y="2040216"/>
                  </a:lnTo>
                  <a:lnTo>
                    <a:pt x="2617508" y="2015477"/>
                  </a:lnTo>
                  <a:lnTo>
                    <a:pt x="2654363" y="1988032"/>
                  </a:lnTo>
                  <a:lnTo>
                    <a:pt x="2689072" y="1958022"/>
                  </a:lnTo>
                  <a:lnTo>
                    <a:pt x="2721508" y="1925586"/>
                  </a:lnTo>
                  <a:lnTo>
                    <a:pt x="2751518" y="1890864"/>
                  </a:lnTo>
                  <a:lnTo>
                    <a:pt x="2778963" y="1854009"/>
                  </a:lnTo>
                  <a:lnTo>
                    <a:pt x="2803715" y="1815160"/>
                  </a:lnTo>
                  <a:lnTo>
                    <a:pt x="2825610" y="1774444"/>
                  </a:lnTo>
                  <a:lnTo>
                    <a:pt x="2844533" y="1732000"/>
                  </a:lnTo>
                  <a:lnTo>
                    <a:pt x="2860319" y="1687982"/>
                  </a:lnTo>
                  <a:lnTo>
                    <a:pt x="2872854" y="1642529"/>
                  </a:lnTo>
                  <a:lnTo>
                    <a:pt x="2881973" y="1595767"/>
                  </a:lnTo>
                  <a:lnTo>
                    <a:pt x="2887548" y="1547850"/>
                  </a:lnTo>
                  <a:lnTo>
                    <a:pt x="2889440" y="1498930"/>
                  </a:lnTo>
                  <a:close/>
                </a:path>
                <a:path w="4335145" h="5480685">
                  <a:moveTo>
                    <a:pt x="3799128" y="1502295"/>
                  </a:moveTo>
                  <a:lnTo>
                    <a:pt x="3797985" y="1455394"/>
                  </a:lnTo>
                  <a:lnTo>
                    <a:pt x="3794607" y="1409039"/>
                  </a:lnTo>
                  <a:lnTo>
                    <a:pt x="3789032" y="1363294"/>
                  </a:lnTo>
                  <a:lnTo>
                    <a:pt x="3781323" y="1318183"/>
                  </a:lnTo>
                  <a:lnTo>
                    <a:pt x="3771519" y="1273771"/>
                  </a:lnTo>
                  <a:lnTo>
                    <a:pt x="3759682" y="1230109"/>
                  </a:lnTo>
                  <a:lnTo>
                    <a:pt x="3745839" y="1187234"/>
                  </a:lnTo>
                  <a:lnTo>
                    <a:pt x="3730079" y="1145197"/>
                  </a:lnTo>
                  <a:lnTo>
                    <a:pt x="3712413" y="1104049"/>
                  </a:lnTo>
                  <a:lnTo>
                    <a:pt x="3692918" y="1063840"/>
                  </a:lnTo>
                  <a:lnTo>
                    <a:pt x="3671620" y="1024623"/>
                  </a:lnTo>
                  <a:lnTo>
                    <a:pt x="3648608" y="986434"/>
                  </a:lnTo>
                  <a:lnTo>
                    <a:pt x="3623894" y="949325"/>
                  </a:lnTo>
                  <a:lnTo>
                    <a:pt x="3597541" y="913345"/>
                  </a:lnTo>
                  <a:lnTo>
                    <a:pt x="3569614" y="878547"/>
                  </a:lnTo>
                  <a:lnTo>
                    <a:pt x="3540150" y="844981"/>
                  </a:lnTo>
                  <a:lnTo>
                    <a:pt x="3509187" y="812685"/>
                  </a:lnTo>
                  <a:lnTo>
                    <a:pt x="3476802" y="781710"/>
                  </a:lnTo>
                  <a:lnTo>
                    <a:pt x="3443033" y="752106"/>
                  </a:lnTo>
                  <a:lnTo>
                    <a:pt x="3407930" y="723925"/>
                  </a:lnTo>
                  <a:lnTo>
                    <a:pt x="3371545" y="697217"/>
                  </a:lnTo>
                  <a:lnTo>
                    <a:pt x="3333927" y="672020"/>
                  </a:lnTo>
                  <a:lnTo>
                    <a:pt x="3295129" y="648385"/>
                  </a:lnTo>
                  <a:lnTo>
                    <a:pt x="3255187" y="626364"/>
                  </a:lnTo>
                  <a:lnTo>
                    <a:pt x="3214179" y="606005"/>
                  </a:lnTo>
                  <a:lnTo>
                    <a:pt x="3172142" y="587362"/>
                  </a:lnTo>
                  <a:lnTo>
                    <a:pt x="3129115" y="570471"/>
                  </a:lnTo>
                  <a:lnTo>
                    <a:pt x="3085160" y="555383"/>
                  </a:lnTo>
                  <a:lnTo>
                    <a:pt x="3040329" y="542163"/>
                  </a:lnTo>
                  <a:lnTo>
                    <a:pt x="2994672" y="530834"/>
                  </a:lnTo>
                  <a:lnTo>
                    <a:pt x="2948241" y="521462"/>
                  </a:lnTo>
                  <a:lnTo>
                    <a:pt x="2901073" y="514083"/>
                  </a:lnTo>
                  <a:lnTo>
                    <a:pt x="2853232" y="508749"/>
                  </a:lnTo>
                  <a:lnTo>
                    <a:pt x="2804769" y="505523"/>
                  </a:lnTo>
                  <a:lnTo>
                    <a:pt x="2755722" y="504431"/>
                  </a:lnTo>
                  <a:lnTo>
                    <a:pt x="2706674" y="505523"/>
                  </a:lnTo>
                  <a:lnTo>
                    <a:pt x="2658211" y="508749"/>
                  </a:lnTo>
                  <a:lnTo>
                    <a:pt x="2610370" y="514083"/>
                  </a:lnTo>
                  <a:lnTo>
                    <a:pt x="2563203" y="521462"/>
                  </a:lnTo>
                  <a:lnTo>
                    <a:pt x="2516771" y="530834"/>
                  </a:lnTo>
                  <a:lnTo>
                    <a:pt x="2471115" y="542163"/>
                  </a:lnTo>
                  <a:lnTo>
                    <a:pt x="2426284" y="555383"/>
                  </a:lnTo>
                  <a:lnTo>
                    <a:pt x="2382329" y="570471"/>
                  </a:lnTo>
                  <a:lnTo>
                    <a:pt x="2339302" y="587362"/>
                  </a:lnTo>
                  <a:lnTo>
                    <a:pt x="2297265" y="606005"/>
                  </a:lnTo>
                  <a:lnTo>
                    <a:pt x="2256256" y="626364"/>
                  </a:lnTo>
                  <a:lnTo>
                    <a:pt x="2216315" y="648385"/>
                  </a:lnTo>
                  <a:lnTo>
                    <a:pt x="2177516" y="672020"/>
                  </a:lnTo>
                  <a:lnTo>
                    <a:pt x="2139899" y="697217"/>
                  </a:lnTo>
                  <a:lnTo>
                    <a:pt x="2103513" y="723925"/>
                  </a:lnTo>
                  <a:lnTo>
                    <a:pt x="2068410" y="752106"/>
                  </a:lnTo>
                  <a:lnTo>
                    <a:pt x="2034641" y="781710"/>
                  </a:lnTo>
                  <a:lnTo>
                    <a:pt x="2002256" y="812685"/>
                  </a:lnTo>
                  <a:lnTo>
                    <a:pt x="1971306" y="844981"/>
                  </a:lnTo>
                  <a:lnTo>
                    <a:pt x="1941842" y="878547"/>
                  </a:lnTo>
                  <a:lnTo>
                    <a:pt x="1913902" y="913345"/>
                  </a:lnTo>
                  <a:lnTo>
                    <a:pt x="1887562" y="949325"/>
                  </a:lnTo>
                  <a:lnTo>
                    <a:pt x="1862848" y="986434"/>
                  </a:lnTo>
                  <a:lnTo>
                    <a:pt x="1839823" y="1024623"/>
                  </a:lnTo>
                  <a:lnTo>
                    <a:pt x="1818538" y="1063840"/>
                  </a:lnTo>
                  <a:lnTo>
                    <a:pt x="1799043" y="1104049"/>
                  </a:lnTo>
                  <a:lnTo>
                    <a:pt x="1781378" y="1145197"/>
                  </a:lnTo>
                  <a:lnTo>
                    <a:pt x="1765604" y="1187234"/>
                  </a:lnTo>
                  <a:lnTo>
                    <a:pt x="1751774" y="1230109"/>
                  </a:lnTo>
                  <a:lnTo>
                    <a:pt x="1739938" y="1273771"/>
                  </a:lnTo>
                  <a:lnTo>
                    <a:pt x="1730133" y="1318183"/>
                  </a:lnTo>
                  <a:lnTo>
                    <a:pt x="1722412" y="1363294"/>
                  </a:lnTo>
                  <a:lnTo>
                    <a:pt x="1716849" y="1409039"/>
                  </a:lnTo>
                  <a:lnTo>
                    <a:pt x="1713458" y="1455394"/>
                  </a:lnTo>
                  <a:lnTo>
                    <a:pt x="1712391" y="1499184"/>
                  </a:lnTo>
                  <a:lnTo>
                    <a:pt x="1709966" y="1545602"/>
                  </a:lnTo>
                  <a:lnTo>
                    <a:pt x="1703070" y="1590687"/>
                  </a:lnTo>
                  <a:lnTo>
                    <a:pt x="1691843" y="1634223"/>
                  </a:lnTo>
                  <a:lnTo>
                    <a:pt x="1676527" y="1675968"/>
                  </a:lnTo>
                  <a:lnTo>
                    <a:pt x="1657362" y="1715706"/>
                  </a:lnTo>
                  <a:lnTo>
                    <a:pt x="1634566" y="1753184"/>
                  </a:lnTo>
                  <a:lnTo>
                    <a:pt x="1608366" y="1788198"/>
                  </a:lnTo>
                  <a:lnTo>
                    <a:pt x="1579003" y="1820494"/>
                  </a:lnTo>
                  <a:lnTo>
                    <a:pt x="1546707" y="1849856"/>
                  </a:lnTo>
                  <a:lnTo>
                    <a:pt x="1511693" y="1876056"/>
                  </a:lnTo>
                  <a:lnTo>
                    <a:pt x="1474216" y="1898853"/>
                  </a:lnTo>
                  <a:lnTo>
                    <a:pt x="1434477" y="1918017"/>
                  </a:lnTo>
                  <a:lnTo>
                    <a:pt x="1392732" y="1933333"/>
                  </a:lnTo>
                  <a:lnTo>
                    <a:pt x="1349197" y="1944560"/>
                  </a:lnTo>
                  <a:lnTo>
                    <a:pt x="1304112" y="1951456"/>
                  </a:lnTo>
                  <a:lnTo>
                    <a:pt x="1257693" y="1953806"/>
                  </a:lnTo>
                  <a:lnTo>
                    <a:pt x="1211275" y="1951456"/>
                  </a:lnTo>
                  <a:lnTo>
                    <a:pt x="1166190" y="1944560"/>
                  </a:lnTo>
                  <a:lnTo>
                    <a:pt x="1122654" y="1933333"/>
                  </a:lnTo>
                  <a:lnTo>
                    <a:pt x="1080897" y="1918017"/>
                  </a:lnTo>
                  <a:lnTo>
                    <a:pt x="1041171" y="1898853"/>
                  </a:lnTo>
                  <a:lnTo>
                    <a:pt x="1003681" y="1876056"/>
                  </a:lnTo>
                  <a:lnTo>
                    <a:pt x="968679" y="1849856"/>
                  </a:lnTo>
                  <a:lnTo>
                    <a:pt x="936371" y="1820494"/>
                  </a:lnTo>
                  <a:lnTo>
                    <a:pt x="907008" y="1788198"/>
                  </a:lnTo>
                  <a:lnTo>
                    <a:pt x="880821" y="1753184"/>
                  </a:lnTo>
                  <a:lnTo>
                    <a:pt x="858024" y="1715706"/>
                  </a:lnTo>
                  <a:lnTo>
                    <a:pt x="838860" y="1675968"/>
                  </a:lnTo>
                  <a:lnTo>
                    <a:pt x="823544" y="1634223"/>
                  </a:lnTo>
                  <a:lnTo>
                    <a:pt x="812330" y="1590687"/>
                  </a:lnTo>
                  <a:lnTo>
                    <a:pt x="805421" y="1545602"/>
                  </a:lnTo>
                  <a:lnTo>
                    <a:pt x="803071" y="1499184"/>
                  </a:lnTo>
                  <a:lnTo>
                    <a:pt x="630669" y="1499184"/>
                  </a:lnTo>
                  <a:lnTo>
                    <a:pt x="632561" y="1548117"/>
                  </a:lnTo>
                  <a:lnTo>
                    <a:pt x="638136" y="1596034"/>
                  </a:lnTo>
                  <a:lnTo>
                    <a:pt x="647255" y="1642783"/>
                  </a:lnTo>
                  <a:lnTo>
                    <a:pt x="659790" y="1688236"/>
                  </a:lnTo>
                  <a:lnTo>
                    <a:pt x="675576" y="1732254"/>
                  </a:lnTo>
                  <a:lnTo>
                    <a:pt x="694499" y="1774698"/>
                  </a:lnTo>
                  <a:lnTo>
                    <a:pt x="716394" y="1815414"/>
                  </a:lnTo>
                  <a:lnTo>
                    <a:pt x="741146" y="1854276"/>
                  </a:lnTo>
                  <a:lnTo>
                    <a:pt x="768591" y="1891131"/>
                  </a:lnTo>
                  <a:lnTo>
                    <a:pt x="798601" y="1925840"/>
                  </a:lnTo>
                  <a:lnTo>
                    <a:pt x="831037" y="1958276"/>
                  </a:lnTo>
                  <a:lnTo>
                    <a:pt x="865746" y="1988286"/>
                  </a:lnTo>
                  <a:lnTo>
                    <a:pt x="902601" y="2015731"/>
                  </a:lnTo>
                  <a:lnTo>
                    <a:pt x="941463" y="2040470"/>
                  </a:lnTo>
                  <a:lnTo>
                    <a:pt x="982179" y="2062378"/>
                  </a:lnTo>
                  <a:lnTo>
                    <a:pt x="1024623" y="2081288"/>
                  </a:lnTo>
                  <a:lnTo>
                    <a:pt x="1068641" y="2097087"/>
                  </a:lnTo>
                  <a:lnTo>
                    <a:pt x="1114094" y="2109609"/>
                  </a:lnTo>
                  <a:lnTo>
                    <a:pt x="1160843" y="2118728"/>
                  </a:lnTo>
                  <a:lnTo>
                    <a:pt x="1208760" y="2124303"/>
                  </a:lnTo>
                  <a:lnTo>
                    <a:pt x="1257693" y="2126196"/>
                  </a:lnTo>
                  <a:lnTo>
                    <a:pt x="1306626" y="2124303"/>
                  </a:lnTo>
                  <a:lnTo>
                    <a:pt x="1354543" y="2118728"/>
                  </a:lnTo>
                  <a:lnTo>
                    <a:pt x="1401292" y="2109609"/>
                  </a:lnTo>
                  <a:lnTo>
                    <a:pt x="1446745" y="2097087"/>
                  </a:lnTo>
                  <a:lnTo>
                    <a:pt x="1490764" y="2081288"/>
                  </a:lnTo>
                  <a:lnTo>
                    <a:pt x="1533207" y="2062378"/>
                  </a:lnTo>
                  <a:lnTo>
                    <a:pt x="1573923" y="2040470"/>
                  </a:lnTo>
                  <a:lnTo>
                    <a:pt x="1612785" y="2015731"/>
                  </a:lnTo>
                  <a:lnTo>
                    <a:pt x="1649641" y="1988286"/>
                  </a:lnTo>
                  <a:lnTo>
                    <a:pt x="1684350" y="1958276"/>
                  </a:lnTo>
                  <a:lnTo>
                    <a:pt x="1716786" y="1925840"/>
                  </a:lnTo>
                  <a:lnTo>
                    <a:pt x="1746796" y="1891131"/>
                  </a:lnTo>
                  <a:lnTo>
                    <a:pt x="1774240" y="1854276"/>
                  </a:lnTo>
                  <a:lnTo>
                    <a:pt x="1798980" y="1815414"/>
                  </a:lnTo>
                  <a:lnTo>
                    <a:pt x="1820887" y="1774698"/>
                  </a:lnTo>
                  <a:lnTo>
                    <a:pt x="1839798" y="1732254"/>
                  </a:lnTo>
                  <a:lnTo>
                    <a:pt x="1855597" y="1688236"/>
                  </a:lnTo>
                  <a:lnTo>
                    <a:pt x="1868119" y="1642783"/>
                  </a:lnTo>
                  <a:lnTo>
                    <a:pt x="1877237" y="1596034"/>
                  </a:lnTo>
                  <a:lnTo>
                    <a:pt x="1882813" y="1548117"/>
                  </a:lnTo>
                  <a:lnTo>
                    <a:pt x="1884578" y="1502295"/>
                  </a:lnTo>
                  <a:lnTo>
                    <a:pt x="1884705" y="1502295"/>
                  </a:lnTo>
                  <a:lnTo>
                    <a:pt x="1886089" y="1455521"/>
                  </a:lnTo>
                  <a:lnTo>
                    <a:pt x="1890179" y="1409433"/>
                  </a:lnTo>
                  <a:lnTo>
                    <a:pt x="1896910" y="1364081"/>
                  </a:lnTo>
                  <a:lnTo>
                    <a:pt x="1906219" y="1319542"/>
                  </a:lnTo>
                  <a:lnTo>
                    <a:pt x="1918004" y="1275892"/>
                  </a:lnTo>
                  <a:lnTo>
                    <a:pt x="1932216" y="1233208"/>
                  </a:lnTo>
                  <a:lnTo>
                    <a:pt x="1948764" y="1191539"/>
                  </a:lnTo>
                  <a:lnTo>
                    <a:pt x="1967585" y="1150975"/>
                  </a:lnTo>
                  <a:lnTo>
                    <a:pt x="1988604" y="1111567"/>
                  </a:lnTo>
                  <a:lnTo>
                    <a:pt x="2011730" y="1073404"/>
                  </a:lnTo>
                  <a:lnTo>
                    <a:pt x="2036914" y="1036548"/>
                  </a:lnTo>
                  <a:lnTo>
                    <a:pt x="2064067" y="1001077"/>
                  </a:lnTo>
                  <a:lnTo>
                    <a:pt x="2093125" y="967054"/>
                  </a:lnTo>
                  <a:lnTo>
                    <a:pt x="2123998" y="934542"/>
                  </a:lnTo>
                  <a:lnTo>
                    <a:pt x="2156637" y="903617"/>
                  </a:lnTo>
                  <a:lnTo>
                    <a:pt x="2190940" y="874356"/>
                  </a:lnTo>
                  <a:lnTo>
                    <a:pt x="2226843" y="846810"/>
                  </a:lnTo>
                  <a:lnTo>
                    <a:pt x="2264283" y="821080"/>
                  </a:lnTo>
                  <a:lnTo>
                    <a:pt x="2303170" y="797217"/>
                  </a:lnTo>
                  <a:lnTo>
                    <a:pt x="2343429" y="775284"/>
                  </a:lnTo>
                  <a:lnTo>
                    <a:pt x="2385009" y="755370"/>
                  </a:lnTo>
                  <a:lnTo>
                    <a:pt x="2427821" y="737539"/>
                  </a:lnTo>
                  <a:lnTo>
                    <a:pt x="2471775" y="721855"/>
                  </a:lnTo>
                  <a:lnTo>
                    <a:pt x="2516822" y="708380"/>
                  </a:lnTo>
                  <a:lnTo>
                    <a:pt x="2562885" y="697204"/>
                  </a:lnTo>
                  <a:lnTo>
                    <a:pt x="2609875" y="688390"/>
                  </a:lnTo>
                  <a:lnTo>
                    <a:pt x="2657729" y="682015"/>
                  </a:lnTo>
                  <a:lnTo>
                    <a:pt x="2706370" y="678129"/>
                  </a:lnTo>
                  <a:lnTo>
                    <a:pt x="2755722" y="676821"/>
                  </a:lnTo>
                  <a:lnTo>
                    <a:pt x="2805074" y="678129"/>
                  </a:lnTo>
                  <a:lnTo>
                    <a:pt x="2853715" y="682015"/>
                  </a:lnTo>
                  <a:lnTo>
                    <a:pt x="2901569" y="688390"/>
                  </a:lnTo>
                  <a:lnTo>
                    <a:pt x="2948559" y="697204"/>
                  </a:lnTo>
                  <a:lnTo>
                    <a:pt x="2994609" y="708380"/>
                  </a:lnTo>
                  <a:lnTo>
                    <a:pt x="3039668" y="721855"/>
                  </a:lnTo>
                  <a:lnTo>
                    <a:pt x="3083623" y="737539"/>
                  </a:lnTo>
                  <a:lnTo>
                    <a:pt x="3126435" y="755370"/>
                  </a:lnTo>
                  <a:lnTo>
                    <a:pt x="3168002" y="775284"/>
                  </a:lnTo>
                  <a:lnTo>
                    <a:pt x="3208274" y="797217"/>
                  </a:lnTo>
                  <a:lnTo>
                    <a:pt x="3247161" y="821080"/>
                  </a:lnTo>
                  <a:lnTo>
                    <a:pt x="3284601" y="846810"/>
                  </a:lnTo>
                  <a:lnTo>
                    <a:pt x="3320504" y="874356"/>
                  </a:lnTo>
                  <a:lnTo>
                    <a:pt x="3354806" y="903617"/>
                  </a:lnTo>
                  <a:lnTo>
                    <a:pt x="3387433" y="934542"/>
                  </a:lnTo>
                  <a:lnTo>
                    <a:pt x="3418319" y="967054"/>
                  </a:lnTo>
                  <a:lnTo>
                    <a:pt x="3447364" y="1001077"/>
                  </a:lnTo>
                  <a:lnTo>
                    <a:pt x="3474529" y="1036548"/>
                  </a:lnTo>
                  <a:lnTo>
                    <a:pt x="3499701" y="1073404"/>
                  </a:lnTo>
                  <a:lnTo>
                    <a:pt x="3522840" y="1111567"/>
                  </a:lnTo>
                  <a:lnTo>
                    <a:pt x="3543858" y="1150975"/>
                  </a:lnTo>
                  <a:lnTo>
                    <a:pt x="3562680" y="1191539"/>
                  </a:lnTo>
                  <a:lnTo>
                    <a:pt x="3579228" y="1233208"/>
                  </a:lnTo>
                  <a:lnTo>
                    <a:pt x="3593439" y="1275892"/>
                  </a:lnTo>
                  <a:lnTo>
                    <a:pt x="3605225" y="1319542"/>
                  </a:lnTo>
                  <a:lnTo>
                    <a:pt x="3614521" y="1364081"/>
                  </a:lnTo>
                  <a:lnTo>
                    <a:pt x="3621265" y="1409433"/>
                  </a:lnTo>
                  <a:lnTo>
                    <a:pt x="3625354" y="1455521"/>
                  </a:lnTo>
                  <a:lnTo>
                    <a:pt x="3626739" y="1502295"/>
                  </a:lnTo>
                  <a:lnTo>
                    <a:pt x="3799128" y="1502295"/>
                  </a:lnTo>
                  <a:close/>
                </a:path>
                <a:path w="4335145" h="5480685">
                  <a:moveTo>
                    <a:pt x="4335018" y="1502295"/>
                  </a:moveTo>
                  <a:lnTo>
                    <a:pt x="4334268" y="1455572"/>
                  </a:lnTo>
                  <a:lnTo>
                    <a:pt x="4332021" y="1409204"/>
                  </a:lnTo>
                  <a:lnTo>
                    <a:pt x="4328299" y="1363205"/>
                  </a:lnTo>
                  <a:lnTo>
                    <a:pt x="4323131" y="1317599"/>
                  </a:lnTo>
                  <a:lnTo>
                    <a:pt x="4316539" y="1272413"/>
                  </a:lnTo>
                  <a:lnTo>
                    <a:pt x="4308538" y="1227658"/>
                  </a:lnTo>
                  <a:lnTo>
                    <a:pt x="4299153" y="1183360"/>
                  </a:lnTo>
                  <a:lnTo>
                    <a:pt x="4288396" y="1139532"/>
                  </a:lnTo>
                  <a:lnTo>
                    <a:pt x="4276318" y="1096200"/>
                  </a:lnTo>
                  <a:lnTo>
                    <a:pt x="4262907" y="1053388"/>
                  </a:lnTo>
                  <a:lnTo>
                    <a:pt x="4248213" y="1011123"/>
                  </a:lnTo>
                  <a:lnTo>
                    <a:pt x="4232249" y="969416"/>
                  </a:lnTo>
                  <a:lnTo>
                    <a:pt x="4215028" y="928281"/>
                  </a:lnTo>
                  <a:lnTo>
                    <a:pt x="4196575" y="887755"/>
                  </a:lnTo>
                  <a:lnTo>
                    <a:pt x="4176915" y="847852"/>
                  </a:lnTo>
                  <a:lnTo>
                    <a:pt x="4156075" y="808596"/>
                  </a:lnTo>
                  <a:lnTo>
                    <a:pt x="4134066" y="770001"/>
                  </a:lnTo>
                  <a:lnTo>
                    <a:pt x="4110913" y="732091"/>
                  </a:lnTo>
                  <a:lnTo>
                    <a:pt x="4086644" y="694893"/>
                  </a:lnTo>
                  <a:lnTo>
                    <a:pt x="4061282" y="658418"/>
                  </a:lnTo>
                  <a:lnTo>
                    <a:pt x="4034853" y="622693"/>
                  </a:lnTo>
                  <a:lnTo>
                    <a:pt x="4007358" y="587730"/>
                  </a:lnTo>
                  <a:lnTo>
                    <a:pt x="3978833" y="553567"/>
                  </a:lnTo>
                  <a:lnTo>
                    <a:pt x="3949306" y="520204"/>
                  </a:lnTo>
                  <a:lnTo>
                    <a:pt x="3918788" y="487692"/>
                  </a:lnTo>
                  <a:lnTo>
                    <a:pt x="3887317" y="456018"/>
                  </a:lnTo>
                  <a:lnTo>
                    <a:pt x="3854894" y="425221"/>
                  </a:lnTo>
                  <a:lnTo>
                    <a:pt x="3821544" y="395325"/>
                  </a:lnTo>
                  <a:lnTo>
                    <a:pt x="3787305" y="366344"/>
                  </a:lnTo>
                  <a:lnTo>
                    <a:pt x="3752189" y="338289"/>
                  </a:lnTo>
                  <a:lnTo>
                    <a:pt x="3716210" y="311200"/>
                  </a:lnTo>
                  <a:lnTo>
                    <a:pt x="3679406" y="285102"/>
                  </a:lnTo>
                  <a:lnTo>
                    <a:pt x="3641788" y="259981"/>
                  </a:lnTo>
                  <a:lnTo>
                    <a:pt x="3603383" y="235902"/>
                  </a:lnTo>
                  <a:lnTo>
                    <a:pt x="3564217" y="212852"/>
                  </a:lnTo>
                  <a:lnTo>
                    <a:pt x="3524300" y="190868"/>
                  </a:lnTo>
                  <a:lnTo>
                    <a:pt x="3483660" y="169964"/>
                  </a:lnTo>
                  <a:lnTo>
                    <a:pt x="3442335" y="150164"/>
                  </a:lnTo>
                  <a:lnTo>
                    <a:pt x="3400310" y="131495"/>
                  </a:lnTo>
                  <a:lnTo>
                    <a:pt x="3357651" y="113969"/>
                  </a:lnTo>
                  <a:lnTo>
                    <a:pt x="3314344" y="97612"/>
                  </a:lnTo>
                  <a:lnTo>
                    <a:pt x="3270427" y="82448"/>
                  </a:lnTo>
                  <a:lnTo>
                    <a:pt x="3225927" y="68491"/>
                  </a:lnTo>
                  <a:lnTo>
                    <a:pt x="3180842" y="55753"/>
                  </a:lnTo>
                  <a:lnTo>
                    <a:pt x="3135223" y="44284"/>
                  </a:lnTo>
                  <a:lnTo>
                    <a:pt x="3089084" y="34074"/>
                  </a:lnTo>
                  <a:lnTo>
                    <a:pt x="3042437" y="25158"/>
                  </a:lnTo>
                  <a:lnTo>
                    <a:pt x="2995320" y="17564"/>
                  </a:lnTo>
                  <a:lnTo>
                    <a:pt x="2947733" y="11290"/>
                  </a:lnTo>
                  <a:lnTo>
                    <a:pt x="2899714" y="6388"/>
                  </a:lnTo>
                  <a:lnTo>
                    <a:pt x="2851289" y="2857"/>
                  </a:lnTo>
                  <a:lnTo>
                    <a:pt x="2802471" y="723"/>
                  </a:lnTo>
                  <a:lnTo>
                    <a:pt x="2753271" y="0"/>
                  </a:lnTo>
                  <a:lnTo>
                    <a:pt x="2704084" y="723"/>
                  </a:lnTo>
                  <a:lnTo>
                    <a:pt x="2655265" y="2857"/>
                  </a:lnTo>
                  <a:lnTo>
                    <a:pt x="2606827" y="6388"/>
                  </a:lnTo>
                  <a:lnTo>
                    <a:pt x="2558808" y="11290"/>
                  </a:lnTo>
                  <a:lnTo>
                    <a:pt x="2511234" y="17564"/>
                  </a:lnTo>
                  <a:lnTo>
                    <a:pt x="2464104" y="25158"/>
                  </a:lnTo>
                  <a:lnTo>
                    <a:pt x="2417457" y="34074"/>
                  </a:lnTo>
                  <a:lnTo>
                    <a:pt x="2371318" y="44284"/>
                  </a:lnTo>
                  <a:lnTo>
                    <a:pt x="2325700" y="55753"/>
                  </a:lnTo>
                  <a:lnTo>
                    <a:pt x="2280628" y="68491"/>
                  </a:lnTo>
                  <a:lnTo>
                    <a:pt x="2236114" y="82448"/>
                  </a:lnTo>
                  <a:lnTo>
                    <a:pt x="2192197" y="97612"/>
                  </a:lnTo>
                  <a:lnTo>
                    <a:pt x="2148890" y="113969"/>
                  </a:lnTo>
                  <a:lnTo>
                    <a:pt x="2106231" y="131495"/>
                  </a:lnTo>
                  <a:lnTo>
                    <a:pt x="2064207" y="150164"/>
                  </a:lnTo>
                  <a:lnTo>
                    <a:pt x="2022868" y="169964"/>
                  </a:lnTo>
                  <a:lnTo>
                    <a:pt x="1982241" y="190868"/>
                  </a:lnTo>
                  <a:lnTo>
                    <a:pt x="1942325" y="212852"/>
                  </a:lnTo>
                  <a:lnTo>
                    <a:pt x="1903158" y="235902"/>
                  </a:lnTo>
                  <a:lnTo>
                    <a:pt x="1864753" y="259981"/>
                  </a:lnTo>
                  <a:lnTo>
                    <a:pt x="1827136" y="285102"/>
                  </a:lnTo>
                  <a:lnTo>
                    <a:pt x="1790331" y="311200"/>
                  </a:lnTo>
                  <a:lnTo>
                    <a:pt x="1754352" y="338289"/>
                  </a:lnTo>
                  <a:lnTo>
                    <a:pt x="1719237" y="366344"/>
                  </a:lnTo>
                  <a:lnTo>
                    <a:pt x="1684985" y="395325"/>
                  </a:lnTo>
                  <a:lnTo>
                    <a:pt x="1651647" y="425221"/>
                  </a:lnTo>
                  <a:lnTo>
                    <a:pt x="1619224" y="456018"/>
                  </a:lnTo>
                  <a:lnTo>
                    <a:pt x="1587741" y="487692"/>
                  </a:lnTo>
                  <a:lnTo>
                    <a:pt x="1557223" y="520204"/>
                  </a:lnTo>
                  <a:lnTo>
                    <a:pt x="1527695" y="553567"/>
                  </a:lnTo>
                  <a:lnTo>
                    <a:pt x="1499171" y="587730"/>
                  </a:lnTo>
                  <a:lnTo>
                    <a:pt x="1471676" y="622693"/>
                  </a:lnTo>
                  <a:lnTo>
                    <a:pt x="1445247" y="658418"/>
                  </a:lnTo>
                  <a:lnTo>
                    <a:pt x="1419885" y="694893"/>
                  </a:lnTo>
                  <a:lnTo>
                    <a:pt x="1395615" y="732091"/>
                  </a:lnTo>
                  <a:lnTo>
                    <a:pt x="1372463" y="770001"/>
                  </a:lnTo>
                  <a:lnTo>
                    <a:pt x="1350454" y="808596"/>
                  </a:lnTo>
                  <a:lnTo>
                    <a:pt x="1329613" y="847852"/>
                  </a:lnTo>
                  <a:lnTo>
                    <a:pt x="1309954" y="887755"/>
                  </a:lnTo>
                  <a:lnTo>
                    <a:pt x="1291501" y="928281"/>
                  </a:lnTo>
                  <a:lnTo>
                    <a:pt x="1274279" y="969416"/>
                  </a:lnTo>
                  <a:lnTo>
                    <a:pt x="1258303" y="1011123"/>
                  </a:lnTo>
                  <a:lnTo>
                    <a:pt x="1243609" y="1053388"/>
                  </a:lnTo>
                  <a:lnTo>
                    <a:pt x="1230210" y="1096200"/>
                  </a:lnTo>
                  <a:lnTo>
                    <a:pt x="1218120" y="1139532"/>
                  </a:lnTo>
                  <a:lnTo>
                    <a:pt x="1207376" y="1183360"/>
                  </a:lnTo>
                  <a:lnTo>
                    <a:pt x="1197991" y="1227658"/>
                  </a:lnTo>
                  <a:lnTo>
                    <a:pt x="1189990" y="1272413"/>
                  </a:lnTo>
                  <a:lnTo>
                    <a:pt x="1183386" y="1317599"/>
                  </a:lnTo>
                  <a:lnTo>
                    <a:pt x="1178217" y="1363205"/>
                  </a:lnTo>
                  <a:lnTo>
                    <a:pt x="1174508" y="1409204"/>
                  </a:lnTo>
                  <a:lnTo>
                    <a:pt x="1172260" y="1455572"/>
                  </a:lnTo>
                  <a:lnTo>
                    <a:pt x="1171498" y="1502295"/>
                  </a:lnTo>
                  <a:lnTo>
                    <a:pt x="1343888" y="1502295"/>
                  </a:lnTo>
                  <a:lnTo>
                    <a:pt x="1344739" y="1455686"/>
                  </a:lnTo>
                  <a:lnTo>
                    <a:pt x="1347292" y="1409458"/>
                  </a:lnTo>
                  <a:lnTo>
                    <a:pt x="1351495" y="1363662"/>
                  </a:lnTo>
                  <a:lnTo>
                    <a:pt x="1357325" y="1318323"/>
                  </a:lnTo>
                  <a:lnTo>
                    <a:pt x="1364767" y="1273454"/>
                  </a:lnTo>
                  <a:lnTo>
                    <a:pt x="1373784" y="1229093"/>
                  </a:lnTo>
                  <a:lnTo>
                    <a:pt x="1384350" y="1185265"/>
                  </a:lnTo>
                  <a:lnTo>
                    <a:pt x="1396441" y="1141996"/>
                  </a:lnTo>
                  <a:lnTo>
                    <a:pt x="1410017" y="1099299"/>
                  </a:lnTo>
                  <a:lnTo>
                    <a:pt x="1425067" y="1057224"/>
                  </a:lnTo>
                  <a:lnTo>
                    <a:pt x="1441538" y="1015784"/>
                  </a:lnTo>
                  <a:lnTo>
                    <a:pt x="1459420" y="975004"/>
                  </a:lnTo>
                  <a:lnTo>
                    <a:pt x="1478686" y="934910"/>
                  </a:lnTo>
                  <a:lnTo>
                    <a:pt x="1499298" y="895540"/>
                  </a:lnTo>
                  <a:lnTo>
                    <a:pt x="1521244" y="856919"/>
                  </a:lnTo>
                  <a:lnTo>
                    <a:pt x="1544472" y="819061"/>
                  </a:lnTo>
                  <a:lnTo>
                    <a:pt x="1568970" y="782002"/>
                  </a:lnTo>
                  <a:lnTo>
                    <a:pt x="1594713" y="745756"/>
                  </a:lnTo>
                  <a:lnTo>
                    <a:pt x="1621663" y="710374"/>
                  </a:lnTo>
                  <a:lnTo>
                    <a:pt x="1649793" y="675855"/>
                  </a:lnTo>
                  <a:lnTo>
                    <a:pt x="1679079" y="642251"/>
                  </a:lnTo>
                  <a:lnTo>
                    <a:pt x="1709496" y="609574"/>
                  </a:lnTo>
                  <a:lnTo>
                    <a:pt x="1740992" y="577850"/>
                  </a:lnTo>
                  <a:lnTo>
                    <a:pt x="1773580" y="547103"/>
                  </a:lnTo>
                  <a:lnTo>
                    <a:pt x="1807197" y="517372"/>
                  </a:lnTo>
                  <a:lnTo>
                    <a:pt x="1841830" y="488683"/>
                  </a:lnTo>
                  <a:lnTo>
                    <a:pt x="1877441" y="461048"/>
                  </a:lnTo>
                  <a:lnTo>
                    <a:pt x="1914017" y="434505"/>
                  </a:lnTo>
                  <a:lnTo>
                    <a:pt x="1951520" y="409067"/>
                  </a:lnTo>
                  <a:lnTo>
                    <a:pt x="1989924" y="384784"/>
                  </a:lnTo>
                  <a:lnTo>
                    <a:pt x="2029206" y="361670"/>
                  </a:lnTo>
                  <a:lnTo>
                    <a:pt x="2069325" y="339737"/>
                  </a:lnTo>
                  <a:lnTo>
                    <a:pt x="2110257" y="319036"/>
                  </a:lnTo>
                  <a:lnTo>
                    <a:pt x="2151977" y="299593"/>
                  </a:lnTo>
                  <a:lnTo>
                    <a:pt x="2194471" y="281406"/>
                  </a:lnTo>
                  <a:lnTo>
                    <a:pt x="2237676" y="264528"/>
                  </a:lnTo>
                  <a:lnTo>
                    <a:pt x="2281605" y="248983"/>
                  </a:lnTo>
                  <a:lnTo>
                    <a:pt x="2326195" y="234797"/>
                  </a:lnTo>
                  <a:lnTo>
                    <a:pt x="2371433" y="221983"/>
                  </a:lnTo>
                  <a:lnTo>
                    <a:pt x="2417292" y="210578"/>
                  </a:lnTo>
                  <a:lnTo>
                    <a:pt x="2463749" y="200609"/>
                  </a:lnTo>
                  <a:lnTo>
                    <a:pt x="2510752" y="192100"/>
                  </a:lnTo>
                  <a:lnTo>
                    <a:pt x="2558300" y="185077"/>
                  </a:lnTo>
                  <a:lnTo>
                    <a:pt x="2606357" y="179565"/>
                  </a:lnTo>
                  <a:lnTo>
                    <a:pt x="2654884" y="175602"/>
                  </a:lnTo>
                  <a:lnTo>
                    <a:pt x="2703868" y="173202"/>
                  </a:lnTo>
                  <a:lnTo>
                    <a:pt x="2753271" y="172389"/>
                  </a:lnTo>
                  <a:lnTo>
                    <a:pt x="2802674" y="173202"/>
                  </a:lnTo>
                  <a:lnTo>
                    <a:pt x="2851658" y="175602"/>
                  </a:lnTo>
                  <a:lnTo>
                    <a:pt x="2900184" y="179565"/>
                  </a:lnTo>
                  <a:lnTo>
                    <a:pt x="2948241" y="185077"/>
                  </a:lnTo>
                  <a:lnTo>
                    <a:pt x="2995777" y="192100"/>
                  </a:lnTo>
                  <a:lnTo>
                    <a:pt x="3042793" y="200609"/>
                  </a:lnTo>
                  <a:lnTo>
                    <a:pt x="3089249" y="210578"/>
                  </a:lnTo>
                  <a:lnTo>
                    <a:pt x="3135096" y="221983"/>
                  </a:lnTo>
                  <a:lnTo>
                    <a:pt x="3180346" y="234797"/>
                  </a:lnTo>
                  <a:lnTo>
                    <a:pt x="3224936" y="248983"/>
                  </a:lnTo>
                  <a:lnTo>
                    <a:pt x="3268853" y="264528"/>
                  </a:lnTo>
                  <a:lnTo>
                    <a:pt x="3312071" y="281406"/>
                  </a:lnTo>
                  <a:lnTo>
                    <a:pt x="3354552" y="299593"/>
                  </a:lnTo>
                  <a:lnTo>
                    <a:pt x="3396272" y="319036"/>
                  </a:lnTo>
                  <a:lnTo>
                    <a:pt x="3437204" y="339737"/>
                  </a:lnTo>
                  <a:lnTo>
                    <a:pt x="3477323" y="361670"/>
                  </a:lnTo>
                  <a:lnTo>
                    <a:pt x="3516604" y="384784"/>
                  </a:lnTo>
                  <a:lnTo>
                    <a:pt x="3555009" y="409067"/>
                  </a:lnTo>
                  <a:lnTo>
                    <a:pt x="3592512" y="434505"/>
                  </a:lnTo>
                  <a:lnTo>
                    <a:pt x="3629075" y="461048"/>
                  </a:lnTo>
                  <a:lnTo>
                    <a:pt x="3664699" y="488683"/>
                  </a:lnTo>
                  <a:lnTo>
                    <a:pt x="3699332" y="517372"/>
                  </a:lnTo>
                  <a:lnTo>
                    <a:pt x="3732949" y="547103"/>
                  </a:lnTo>
                  <a:lnTo>
                    <a:pt x="3765524" y="577850"/>
                  </a:lnTo>
                  <a:lnTo>
                    <a:pt x="3797033" y="609574"/>
                  </a:lnTo>
                  <a:lnTo>
                    <a:pt x="3827449" y="642251"/>
                  </a:lnTo>
                  <a:lnTo>
                    <a:pt x="3856736" y="675855"/>
                  </a:lnTo>
                  <a:lnTo>
                    <a:pt x="3884866" y="710374"/>
                  </a:lnTo>
                  <a:lnTo>
                    <a:pt x="3911803" y="745756"/>
                  </a:lnTo>
                  <a:lnTo>
                    <a:pt x="3937546" y="782002"/>
                  </a:lnTo>
                  <a:lnTo>
                    <a:pt x="3962044" y="819061"/>
                  </a:lnTo>
                  <a:lnTo>
                    <a:pt x="3985285" y="856919"/>
                  </a:lnTo>
                  <a:lnTo>
                    <a:pt x="4007218" y="895540"/>
                  </a:lnTo>
                  <a:lnTo>
                    <a:pt x="4027830" y="934910"/>
                  </a:lnTo>
                  <a:lnTo>
                    <a:pt x="4047096" y="975004"/>
                  </a:lnTo>
                  <a:lnTo>
                    <a:pt x="4064978" y="1015784"/>
                  </a:lnTo>
                  <a:lnTo>
                    <a:pt x="4081462" y="1057224"/>
                  </a:lnTo>
                  <a:lnTo>
                    <a:pt x="4096499" y="1099299"/>
                  </a:lnTo>
                  <a:lnTo>
                    <a:pt x="4110075" y="1141996"/>
                  </a:lnTo>
                  <a:lnTo>
                    <a:pt x="4122166" y="1185265"/>
                  </a:lnTo>
                  <a:lnTo>
                    <a:pt x="4132732" y="1229093"/>
                  </a:lnTo>
                  <a:lnTo>
                    <a:pt x="4141749" y="1273454"/>
                  </a:lnTo>
                  <a:lnTo>
                    <a:pt x="4149191" y="1318323"/>
                  </a:lnTo>
                  <a:lnTo>
                    <a:pt x="4155033" y="1363662"/>
                  </a:lnTo>
                  <a:lnTo>
                    <a:pt x="4159237" y="1409458"/>
                  </a:lnTo>
                  <a:lnTo>
                    <a:pt x="4161777" y="1455686"/>
                  </a:lnTo>
                  <a:lnTo>
                    <a:pt x="4162628" y="1502295"/>
                  </a:lnTo>
                  <a:lnTo>
                    <a:pt x="4335018" y="150229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0214597" y="4127"/>
              <a:ext cx="373704" cy="91563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24412" y="0"/>
            <a:ext cx="12167870" cy="6858000"/>
          </a:xfrm>
          <a:custGeom>
            <a:avLst/>
            <a:gdLst/>
            <a:ahLst/>
            <a:cxnLst/>
            <a:rect l="l" t="t" r="r" b="b"/>
            <a:pathLst>
              <a:path w="12167870" h="6858000">
                <a:moveTo>
                  <a:pt x="12167587" y="0"/>
                </a:moveTo>
                <a:lnTo>
                  <a:pt x="0" y="0"/>
                </a:lnTo>
                <a:lnTo>
                  <a:pt x="0" y="6858000"/>
                </a:lnTo>
                <a:lnTo>
                  <a:pt x="12167587" y="6858000"/>
                </a:lnTo>
                <a:lnTo>
                  <a:pt x="12167587" y="0"/>
                </a:lnTo>
                <a:close/>
              </a:path>
            </a:pathLst>
          </a:custGeom>
          <a:solidFill>
            <a:srgbClr val="01518D">
              <a:alpha val="5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6083299" cy="6290627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291037" y="1444091"/>
            <a:ext cx="4900961" cy="5413908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1908606" y="602310"/>
            <a:ext cx="22860" cy="826135"/>
          </a:xfrm>
          <a:custGeom>
            <a:avLst/>
            <a:gdLst/>
            <a:ahLst/>
            <a:cxnLst/>
            <a:rect l="l" t="t" r="r" b="b"/>
            <a:pathLst>
              <a:path w="22860" h="826135">
                <a:moveTo>
                  <a:pt x="22428" y="0"/>
                </a:moveTo>
                <a:lnTo>
                  <a:pt x="0" y="0"/>
                </a:lnTo>
                <a:lnTo>
                  <a:pt x="0" y="825830"/>
                </a:lnTo>
                <a:lnTo>
                  <a:pt x="22428" y="825830"/>
                </a:lnTo>
                <a:lnTo>
                  <a:pt x="224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7"/>
          <p:cNvGrpSpPr/>
          <p:nvPr/>
        </p:nvGrpSpPr>
        <p:grpSpPr>
          <a:xfrm>
            <a:off x="2223899" y="594841"/>
            <a:ext cx="1257935" cy="212090"/>
            <a:chOff x="2223899" y="594841"/>
            <a:chExt cx="1257935" cy="212090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223899" y="602286"/>
              <a:ext cx="230026" cy="20415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482385" y="648456"/>
              <a:ext cx="101206" cy="15769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607182" y="648456"/>
              <a:ext cx="101206" cy="15769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735690" y="652176"/>
              <a:ext cx="96621" cy="15081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867945" y="594841"/>
              <a:ext cx="96621" cy="20815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996481" y="648456"/>
              <a:ext cx="101206" cy="15769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124989" y="652176"/>
              <a:ext cx="220555" cy="150825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377451" y="648450"/>
              <a:ext cx="103784" cy="157695"/>
            </a:xfrm>
            <a:prstGeom prst="rect">
              <a:avLst/>
            </a:prstGeom>
          </p:spPr>
        </p:pic>
      </p:grpSp>
      <p:sp>
        <p:nvSpPr>
          <p:cNvPr id="16" name="object 16"/>
          <p:cNvSpPr/>
          <p:nvPr/>
        </p:nvSpPr>
        <p:spPr>
          <a:xfrm>
            <a:off x="2223857" y="885442"/>
            <a:ext cx="115570" cy="208279"/>
          </a:xfrm>
          <a:custGeom>
            <a:avLst/>
            <a:gdLst/>
            <a:ahLst/>
            <a:cxnLst/>
            <a:rect l="l" t="t" r="r" b="b"/>
            <a:pathLst>
              <a:path w="115569" h="208280">
                <a:moveTo>
                  <a:pt x="55905" y="0"/>
                </a:moveTo>
                <a:lnTo>
                  <a:pt x="33020" y="4067"/>
                </a:lnTo>
                <a:lnTo>
                  <a:pt x="15374" y="15982"/>
                </a:lnTo>
                <a:lnTo>
                  <a:pt x="4018" y="35318"/>
                </a:lnTo>
                <a:lnTo>
                  <a:pt x="0" y="61645"/>
                </a:lnTo>
                <a:lnTo>
                  <a:pt x="0" y="146507"/>
                </a:lnTo>
                <a:lnTo>
                  <a:pt x="4068" y="172790"/>
                </a:lnTo>
                <a:lnTo>
                  <a:pt x="15557" y="192030"/>
                </a:lnTo>
                <a:lnTo>
                  <a:pt x="33389" y="203850"/>
                </a:lnTo>
                <a:lnTo>
                  <a:pt x="56489" y="207873"/>
                </a:lnTo>
                <a:lnTo>
                  <a:pt x="80061" y="203918"/>
                </a:lnTo>
                <a:lnTo>
                  <a:pt x="97990" y="192355"/>
                </a:lnTo>
                <a:lnTo>
                  <a:pt x="109789" y="173642"/>
                </a:lnTo>
                <a:lnTo>
                  <a:pt x="114973" y="148234"/>
                </a:lnTo>
                <a:lnTo>
                  <a:pt x="91744" y="148234"/>
                </a:lnTo>
                <a:lnTo>
                  <a:pt x="88256" y="164748"/>
                </a:lnTo>
                <a:lnTo>
                  <a:pt x="81218" y="176474"/>
                </a:lnTo>
                <a:lnTo>
                  <a:pt x="70629" y="183469"/>
                </a:lnTo>
                <a:lnTo>
                  <a:pt x="56489" y="185788"/>
                </a:lnTo>
                <a:lnTo>
                  <a:pt x="43113" y="183402"/>
                </a:lnTo>
                <a:lnTo>
                  <a:pt x="32694" y="176153"/>
                </a:lnTo>
                <a:lnTo>
                  <a:pt x="25930" y="163901"/>
                </a:lnTo>
                <a:lnTo>
                  <a:pt x="23520" y="146507"/>
                </a:lnTo>
                <a:lnTo>
                  <a:pt x="23520" y="61645"/>
                </a:lnTo>
                <a:lnTo>
                  <a:pt x="25836" y="44093"/>
                </a:lnTo>
                <a:lnTo>
                  <a:pt x="32370" y="31753"/>
                </a:lnTo>
                <a:lnTo>
                  <a:pt x="42503" y="24466"/>
                </a:lnTo>
                <a:lnTo>
                  <a:pt x="55613" y="22072"/>
                </a:lnTo>
                <a:lnTo>
                  <a:pt x="69628" y="24357"/>
                </a:lnTo>
                <a:lnTo>
                  <a:pt x="80173" y="31319"/>
                </a:lnTo>
                <a:lnTo>
                  <a:pt x="87115" y="43123"/>
                </a:lnTo>
                <a:lnTo>
                  <a:pt x="90322" y="59931"/>
                </a:lnTo>
                <a:lnTo>
                  <a:pt x="113538" y="59931"/>
                </a:lnTo>
                <a:lnTo>
                  <a:pt x="108526" y="34236"/>
                </a:lnTo>
                <a:lnTo>
                  <a:pt x="96875" y="15449"/>
                </a:lnTo>
                <a:lnTo>
                  <a:pt x="79147" y="3920"/>
                </a:lnTo>
                <a:lnTo>
                  <a:pt x="5590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350947" y="935329"/>
            <a:ext cx="512445" cy="209550"/>
          </a:xfrm>
          <a:custGeom>
            <a:avLst/>
            <a:gdLst/>
            <a:ahLst/>
            <a:cxnLst/>
            <a:rect l="l" t="t" r="r" b="b"/>
            <a:pathLst>
              <a:path w="512444" h="209550">
                <a:moveTo>
                  <a:pt x="94056" y="4343"/>
                </a:moveTo>
                <a:lnTo>
                  <a:pt x="0" y="4343"/>
                </a:lnTo>
                <a:lnTo>
                  <a:pt x="0" y="24663"/>
                </a:lnTo>
                <a:lnTo>
                  <a:pt x="35852" y="24663"/>
                </a:lnTo>
                <a:lnTo>
                  <a:pt x="35852" y="154203"/>
                </a:lnTo>
                <a:lnTo>
                  <a:pt x="58204" y="154203"/>
                </a:lnTo>
                <a:lnTo>
                  <a:pt x="58204" y="24663"/>
                </a:lnTo>
                <a:lnTo>
                  <a:pt x="94056" y="24663"/>
                </a:lnTo>
                <a:lnTo>
                  <a:pt x="94056" y="4343"/>
                </a:lnTo>
                <a:close/>
              </a:path>
              <a:path w="512444" h="209550">
                <a:moveTo>
                  <a:pt x="212509" y="3733"/>
                </a:moveTo>
                <a:lnTo>
                  <a:pt x="189280" y="3733"/>
                </a:lnTo>
                <a:lnTo>
                  <a:pt x="158889" y="106095"/>
                </a:lnTo>
                <a:lnTo>
                  <a:pt x="124472" y="3733"/>
                </a:lnTo>
                <a:lnTo>
                  <a:pt x="100672" y="3733"/>
                </a:lnTo>
                <a:lnTo>
                  <a:pt x="149136" y="139077"/>
                </a:lnTo>
                <a:lnTo>
                  <a:pt x="141109" y="165735"/>
                </a:lnTo>
                <a:lnTo>
                  <a:pt x="138137" y="174294"/>
                </a:lnTo>
                <a:lnTo>
                  <a:pt x="134302" y="181114"/>
                </a:lnTo>
                <a:lnTo>
                  <a:pt x="128854" y="185610"/>
                </a:lnTo>
                <a:lnTo>
                  <a:pt x="121031" y="187236"/>
                </a:lnTo>
                <a:lnTo>
                  <a:pt x="112433" y="187236"/>
                </a:lnTo>
                <a:lnTo>
                  <a:pt x="112433" y="209029"/>
                </a:lnTo>
                <a:lnTo>
                  <a:pt x="124764" y="209029"/>
                </a:lnTo>
                <a:lnTo>
                  <a:pt x="139001" y="206197"/>
                </a:lnTo>
                <a:lnTo>
                  <a:pt x="149567" y="198170"/>
                </a:lnTo>
                <a:lnTo>
                  <a:pt x="157353" y="185674"/>
                </a:lnTo>
                <a:lnTo>
                  <a:pt x="163182" y="169456"/>
                </a:lnTo>
                <a:lnTo>
                  <a:pt x="212509" y="3733"/>
                </a:lnTo>
                <a:close/>
              </a:path>
              <a:path w="512444" h="209550">
                <a:moveTo>
                  <a:pt x="338429" y="133616"/>
                </a:moveTo>
                <a:lnTo>
                  <a:pt x="321513" y="133616"/>
                </a:lnTo>
                <a:lnTo>
                  <a:pt x="321513" y="24650"/>
                </a:lnTo>
                <a:lnTo>
                  <a:pt x="321513" y="3721"/>
                </a:lnTo>
                <a:lnTo>
                  <a:pt x="299148" y="3721"/>
                </a:lnTo>
                <a:lnTo>
                  <a:pt x="299148" y="24650"/>
                </a:lnTo>
                <a:lnTo>
                  <a:pt x="299148" y="133616"/>
                </a:lnTo>
                <a:lnTo>
                  <a:pt x="246672" y="133616"/>
                </a:lnTo>
                <a:lnTo>
                  <a:pt x="250393" y="122593"/>
                </a:lnTo>
                <a:lnTo>
                  <a:pt x="253415" y="109639"/>
                </a:lnTo>
                <a:lnTo>
                  <a:pt x="258508" y="64414"/>
                </a:lnTo>
                <a:lnTo>
                  <a:pt x="259867" y="24650"/>
                </a:lnTo>
                <a:lnTo>
                  <a:pt x="299148" y="24650"/>
                </a:lnTo>
                <a:lnTo>
                  <a:pt x="299148" y="3721"/>
                </a:lnTo>
                <a:lnTo>
                  <a:pt x="238366" y="3721"/>
                </a:lnTo>
                <a:lnTo>
                  <a:pt x="238036" y="21107"/>
                </a:lnTo>
                <a:lnTo>
                  <a:pt x="237477" y="38468"/>
                </a:lnTo>
                <a:lnTo>
                  <a:pt x="233756" y="91287"/>
                </a:lnTo>
                <a:lnTo>
                  <a:pt x="221449" y="133616"/>
                </a:lnTo>
                <a:lnTo>
                  <a:pt x="210261" y="133616"/>
                </a:lnTo>
                <a:lnTo>
                  <a:pt x="210261" y="187807"/>
                </a:lnTo>
                <a:lnTo>
                  <a:pt x="232067" y="187807"/>
                </a:lnTo>
                <a:lnTo>
                  <a:pt x="232067" y="154546"/>
                </a:lnTo>
                <a:lnTo>
                  <a:pt x="316649" y="154546"/>
                </a:lnTo>
                <a:lnTo>
                  <a:pt x="316649" y="187807"/>
                </a:lnTo>
                <a:lnTo>
                  <a:pt x="338429" y="187807"/>
                </a:lnTo>
                <a:lnTo>
                  <a:pt x="338429" y="154546"/>
                </a:lnTo>
                <a:lnTo>
                  <a:pt x="338429" y="133616"/>
                </a:lnTo>
                <a:close/>
              </a:path>
              <a:path w="512444" h="209550">
                <a:moveTo>
                  <a:pt x="460362" y="107810"/>
                </a:moveTo>
                <a:lnTo>
                  <a:pt x="437997" y="107810"/>
                </a:lnTo>
                <a:lnTo>
                  <a:pt x="434822" y="120269"/>
                </a:lnTo>
                <a:lnTo>
                  <a:pt x="428904" y="128917"/>
                </a:lnTo>
                <a:lnTo>
                  <a:pt x="419862" y="133985"/>
                </a:lnTo>
                <a:lnTo>
                  <a:pt x="407314" y="135623"/>
                </a:lnTo>
                <a:lnTo>
                  <a:pt x="395592" y="133654"/>
                </a:lnTo>
                <a:lnTo>
                  <a:pt x="386854" y="127596"/>
                </a:lnTo>
                <a:lnTo>
                  <a:pt x="381393" y="117246"/>
                </a:lnTo>
                <a:lnTo>
                  <a:pt x="379514" y="102362"/>
                </a:lnTo>
                <a:lnTo>
                  <a:pt x="379514" y="88607"/>
                </a:lnTo>
                <a:lnTo>
                  <a:pt x="458355" y="88607"/>
                </a:lnTo>
                <a:lnTo>
                  <a:pt x="458355" y="69964"/>
                </a:lnTo>
                <a:lnTo>
                  <a:pt x="454736" y="31699"/>
                </a:lnTo>
                <a:lnTo>
                  <a:pt x="435991" y="8826"/>
                </a:lnTo>
                <a:lnTo>
                  <a:pt x="435991" y="54762"/>
                </a:lnTo>
                <a:lnTo>
                  <a:pt x="435991" y="69964"/>
                </a:lnTo>
                <a:lnTo>
                  <a:pt x="379514" y="69964"/>
                </a:lnTo>
                <a:lnTo>
                  <a:pt x="379514" y="54762"/>
                </a:lnTo>
                <a:lnTo>
                  <a:pt x="381393" y="40017"/>
                </a:lnTo>
                <a:lnTo>
                  <a:pt x="386854" y="29641"/>
                </a:lnTo>
                <a:lnTo>
                  <a:pt x="395592" y="23520"/>
                </a:lnTo>
                <a:lnTo>
                  <a:pt x="407314" y="21501"/>
                </a:lnTo>
                <a:lnTo>
                  <a:pt x="419417" y="23520"/>
                </a:lnTo>
                <a:lnTo>
                  <a:pt x="428434" y="29641"/>
                </a:lnTo>
                <a:lnTo>
                  <a:pt x="434047" y="40017"/>
                </a:lnTo>
                <a:lnTo>
                  <a:pt x="435991" y="54762"/>
                </a:lnTo>
                <a:lnTo>
                  <a:pt x="435991" y="8826"/>
                </a:lnTo>
                <a:lnTo>
                  <a:pt x="428244" y="3683"/>
                </a:lnTo>
                <a:lnTo>
                  <a:pt x="407035" y="0"/>
                </a:lnTo>
                <a:lnTo>
                  <a:pt x="386207" y="3683"/>
                </a:lnTo>
                <a:lnTo>
                  <a:pt x="370306" y="14414"/>
                </a:lnTo>
                <a:lnTo>
                  <a:pt x="360146" y="31699"/>
                </a:lnTo>
                <a:lnTo>
                  <a:pt x="356628" y="54762"/>
                </a:lnTo>
                <a:lnTo>
                  <a:pt x="356577" y="102362"/>
                </a:lnTo>
                <a:lnTo>
                  <a:pt x="360108" y="125895"/>
                </a:lnTo>
                <a:lnTo>
                  <a:pt x="370166" y="143256"/>
                </a:lnTo>
                <a:lnTo>
                  <a:pt x="385978" y="154012"/>
                </a:lnTo>
                <a:lnTo>
                  <a:pt x="406755" y="157695"/>
                </a:lnTo>
                <a:lnTo>
                  <a:pt x="428358" y="154381"/>
                </a:lnTo>
                <a:lnTo>
                  <a:pt x="444741" y="144691"/>
                </a:lnTo>
                <a:lnTo>
                  <a:pt x="450989" y="135623"/>
                </a:lnTo>
                <a:lnTo>
                  <a:pt x="455536" y="129032"/>
                </a:lnTo>
                <a:lnTo>
                  <a:pt x="460362" y="107810"/>
                </a:lnTo>
                <a:close/>
              </a:path>
              <a:path w="512444" h="209550">
                <a:moveTo>
                  <a:pt x="512330" y="87553"/>
                </a:moveTo>
                <a:lnTo>
                  <a:pt x="489966" y="87553"/>
                </a:lnTo>
                <a:lnTo>
                  <a:pt x="489966" y="154863"/>
                </a:lnTo>
                <a:lnTo>
                  <a:pt x="512330" y="154863"/>
                </a:lnTo>
                <a:lnTo>
                  <a:pt x="512330" y="875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8" name="object 18"/>
          <p:cNvGrpSpPr/>
          <p:nvPr/>
        </p:nvGrpSpPr>
        <p:grpSpPr>
          <a:xfrm>
            <a:off x="2840920" y="939055"/>
            <a:ext cx="217804" cy="151130"/>
            <a:chOff x="2840920" y="939055"/>
            <a:chExt cx="217804" cy="151130"/>
          </a:xfrm>
        </p:grpSpPr>
        <p:sp>
          <p:nvSpPr>
            <p:cNvPr id="19" name="object 19"/>
            <p:cNvSpPr/>
            <p:nvPr/>
          </p:nvSpPr>
          <p:spPr>
            <a:xfrm>
              <a:off x="2840913" y="939063"/>
              <a:ext cx="94615" cy="151130"/>
            </a:xfrm>
            <a:custGeom>
              <a:avLst/>
              <a:gdLst/>
              <a:ahLst/>
              <a:cxnLst/>
              <a:rect l="l" t="t" r="r" b="b"/>
              <a:pathLst>
                <a:path w="94614" h="151130">
                  <a:moveTo>
                    <a:pt x="94615" y="0"/>
                  </a:moveTo>
                  <a:lnTo>
                    <a:pt x="71970" y="0"/>
                  </a:lnTo>
                  <a:lnTo>
                    <a:pt x="71970" y="62230"/>
                  </a:lnTo>
                  <a:lnTo>
                    <a:pt x="22364" y="62230"/>
                  </a:lnTo>
                  <a:lnTo>
                    <a:pt x="22364" y="0"/>
                  </a:lnTo>
                  <a:lnTo>
                    <a:pt x="0" y="0"/>
                  </a:lnTo>
                  <a:lnTo>
                    <a:pt x="0" y="62230"/>
                  </a:lnTo>
                  <a:lnTo>
                    <a:pt x="0" y="83820"/>
                  </a:lnTo>
                  <a:lnTo>
                    <a:pt x="71970" y="83820"/>
                  </a:lnTo>
                  <a:lnTo>
                    <a:pt x="71970" y="151130"/>
                  </a:lnTo>
                  <a:lnTo>
                    <a:pt x="94615" y="151130"/>
                  </a:lnTo>
                  <a:lnTo>
                    <a:pt x="94615" y="83820"/>
                  </a:lnTo>
                  <a:lnTo>
                    <a:pt x="94615" y="62230"/>
                  </a:lnTo>
                  <a:lnTo>
                    <a:pt x="9461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962249" y="939055"/>
              <a:ext cx="96342" cy="150812"/>
            </a:xfrm>
            <a:prstGeom prst="rect">
              <a:avLst/>
            </a:prstGeom>
          </p:spPr>
        </p:pic>
      </p:grpSp>
      <p:grpSp>
        <p:nvGrpSpPr>
          <p:cNvPr id="21" name="object 21"/>
          <p:cNvGrpSpPr/>
          <p:nvPr/>
        </p:nvGrpSpPr>
        <p:grpSpPr>
          <a:xfrm>
            <a:off x="3090504" y="935329"/>
            <a:ext cx="614680" cy="158115"/>
            <a:chOff x="3090504" y="935329"/>
            <a:chExt cx="614680" cy="158115"/>
          </a:xfrm>
        </p:grpSpPr>
        <p:pic>
          <p:nvPicPr>
            <p:cNvPr id="22" name="object 2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220168" y="935334"/>
              <a:ext cx="101206" cy="157695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090504" y="935329"/>
              <a:ext cx="103784" cy="157695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348677" y="939055"/>
              <a:ext cx="220544" cy="150825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601134" y="935329"/>
              <a:ext cx="103784" cy="157695"/>
            </a:xfrm>
            <a:prstGeom prst="rect">
              <a:avLst/>
            </a:prstGeom>
          </p:spPr>
        </p:pic>
      </p:grpSp>
      <p:grpSp>
        <p:nvGrpSpPr>
          <p:cNvPr id="26" name="object 26"/>
          <p:cNvGrpSpPr/>
          <p:nvPr/>
        </p:nvGrpSpPr>
        <p:grpSpPr>
          <a:xfrm>
            <a:off x="2223853" y="1172317"/>
            <a:ext cx="777240" cy="256540"/>
            <a:chOff x="2223853" y="1172317"/>
            <a:chExt cx="777240" cy="256540"/>
          </a:xfrm>
        </p:grpSpPr>
        <p:pic>
          <p:nvPicPr>
            <p:cNvPr id="27" name="object 2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223853" y="1172317"/>
              <a:ext cx="231761" cy="208152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476587" y="1222499"/>
              <a:ext cx="361406" cy="205854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859862" y="1226794"/>
              <a:ext cx="140779" cy="149961"/>
            </a:xfrm>
            <a:prstGeom prst="rect">
              <a:avLst/>
            </a:prstGeom>
          </p:spPr>
        </p:pic>
      </p:grpSp>
      <p:pic>
        <p:nvPicPr>
          <p:cNvPr id="30" name="object 30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600466" y="494159"/>
            <a:ext cx="1016367" cy="934174"/>
          </a:xfrm>
          <a:prstGeom prst="rect">
            <a:avLst/>
          </a:prstGeom>
        </p:spPr>
      </p:pic>
      <p:sp>
        <p:nvSpPr>
          <p:cNvPr id="31" name="object 31"/>
          <p:cNvSpPr/>
          <p:nvPr/>
        </p:nvSpPr>
        <p:spPr>
          <a:xfrm>
            <a:off x="24409" y="2444127"/>
            <a:ext cx="944244" cy="666750"/>
          </a:xfrm>
          <a:custGeom>
            <a:avLst/>
            <a:gdLst/>
            <a:ahLst/>
            <a:cxnLst/>
            <a:rect l="l" t="t" r="r" b="b"/>
            <a:pathLst>
              <a:path w="944244" h="666750">
                <a:moveTo>
                  <a:pt x="943940" y="0"/>
                </a:moveTo>
                <a:lnTo>
                  <a:pt x="0" y="0"/>
                </a:lnTo>
                <a:lnTo>
                  <a:pt x="0" y="666724"/>
                </a:lnTo>
                <a:lnTo>
                  <a:pt x="943940" y="666724"/>
                </a:lnTo>
                <a:lnTo>
                  <a:pt x="94394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>
            <a:spLocks noGrp="1"/>
          </p:cNvSpPr>
          <p:nvPr>
            <p:ph type="title"/>
          </p:nvPr>
        </p:nvSpPr>
        <p:spPr>
          <a:xfrm>
            <a:off x="1321513" y="2240167"/>
            <a:ext cx="4207510" cy="18594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ru-RU" sz="6000" b="1" dirty="0"/>
              <a:t>ОСНОВНЫЕ ЗАДАЧИ:</a:t>
            </a:r>
            <a:endParaRPr sz="6000" dirty="0">
              <a:latin typeface="Trebuchet MS"/>
              <a:cs typeface="Trebuchet MS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6127586" y="1660750"/>
            <a:ext cx="5070041" cy="3744615"/>
          </a:xfrm>
          <a:prstGeom prst="rect">
            <a:avLst/>
          </a:prstGeom>
          <a:solidFill>
            <a:srgbClr val="64CCC3">
              <a:alpha val="57000"/>
            </a:srgbClr>
          </a:solidFill>
          <a:ln w="38100">
            <a:noFill/>
          </a:ln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bg1"/>
                </a:solidFill>
                <a:latin typeface="Trebuchet MS"/>
                <a:cs typeface="Trebuchet MS"/>
              </a:rPr>
              <a:t>СОДЕЙСТВИЕ ТРУДОУСТРОЙСТВУ СТУДЕНТОВ</a:t>
            </a:r>
          </a:p>
          <a:p>
            <a:pPr marL="355600" indent="-34290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bg1"/>
                </a:solidFill>
                <a:latin typeface="Trebuchet MS"/>
                <a:cs typeface="Trebuchet MS"/>
              </a:rPr>
              <a:t>ПРИВЛЕЧЕНИЕ МОЛОДЁЖИ К УЧАСТИЮ В ТРУДОВОЙ ДЕЯТЕЛЬНОСТИ</a:t>
            </a:r>
          </a:p>
          <a:p>
            <a:pPr marL="355600" indent="-34290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bg1"/>
                </a:solidFill>
                <a:latin typeface="Trebuchet MS"/>
                <a:cs typeface="Trebuchet MS"/>
              </a:rPr>
              <a:t>ПАТРИОТИЧЕСКОЕ ВОСПИТАНИЕ МОЛОДЁЖИ</a:t>
            </a:r>
          </a:p>
          <a:p>
            <a:pPr marL="355600" indent="-34290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bg1"/>
                </a:solidFill>
                <a:latin typeface="Trebuchet MS"/>
                <a:cs typeface="Trebuchet MS"/>
              </a:rPr>
              <a:t>СОДЕЙСТВИЕ ФОРМИРОВАНИЮ КАДРОВОГО РЕЗЕРВА ДЛЯ РАЗЛИЧНЫХ ОТРАСЛЕЙ</a:t>
            </a:r>
          </a:p>
        </p:txBody>
      </p:sp>
      <p:sp>
        <p:nvSpPr>
          <p:cNvPr id="34" name="object 34"/>
          <p:cNvSpPr/>
          <p:nvPr/>
        </p:nvSpPr>
        <p:spPr>
          <a:xfrm>
            <a:off x="8126830" y="833981"/>
            <a:ext cx="21590" cy="826769"/>
          </a:xfrm>
          <a:custGeom>
            <a:avLst/>
            <a:gdLst/>
            <a:ahLst/>
            <a:cxnLst/>
            <a:rect l="l" t="t" r="r" b="b"/>
            <a:pathLst>
              <a:path w="21589" h="826770">
                <a:moveTo>
                  <a:pt x="21120" y="0"/>
                </a:moveTo>
                <a:lnTo>
                  <a:pt x="0" y="0"/>
                </a:lnTo>
                <a:lnTo>
                  <a:pt x="0" y="826274"/>
                </a:lnTo>
                <a:lnTo>
                  <a:pt x="21120" y="826274"/>
                </a:lnTo>
                <a:lnTo>
                  <a:pt x="21120" y="0"/>
                </a:lnTo>
                <a:close/>
              </a:path>
            </a:pathLst>
          </a:custGeom>
          <a:solidFill>
            <a:srgbClr val="FFFFFF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854"/>
            <a:ext cx="12192000" cy="6856730"/>
            <a:chOff x="0" y="1854"/>
            <a:chExt cx="12192000" cy="68567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854"/>
              <a:ext cx="12191428" cy="685614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854"/>
              <a:ext cx="12191428" cy="685614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9903269" y="670026"/>
              <a:ext cx="22860" cy="826135"/>
            </a:xfrm>
            <a:custGeom>
              <a:avLst/>
              <a:gdLst/>
              <a:ahLst/>
              <a:cxnLst/>
              <a:rect l="l" t="t" r="r" b="b"/>
              <a:pathLst>
                <a:path w="22859" h="826135">
                  <a:moveTo>
                    <a:pt x="22428" y="0"/>
                  </a:moveTo>
                  <a:lnTo>
                    <a:pt x="0" y="0"/>
                  </a:lnTo>
                  <a:lnTo>
                    <a:pt x="0" y="825830"/>
                  </a:lnTo>
                  <a:lnTo>
                    <a:pt x="22428" y="825830"/>
                  </a:lnTo>
                  <a:lnTo>
                    <a:pt x="224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218568" y="670002"/>
              <a:ext cx="230019" cy="20415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477053" y="716166"/>
              <a:ext cx="101206" cy="15769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601845" y="716166"/>
              <a:ext cx="101219" cy="15769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730359" y="719894"/>
              <a:ext cx="96608" cy="15081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862621" y="662551"/>
              <a:ext cx="96608" cy="20815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991155" y="716166"/>
              <a:ext cx="101206" cy="15769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119657" y="719893"/>
              <a:ext cx="220544" cy="15081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1372113" y="716166"/>
              <a:ext cx="103784" cy="157695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0218522" y="953160"/>
              <a:ext cx="711835" cy="259079"/>
            </a:xfrm>
            <a:custGeom>
              <a:avLst/>
              <a:gdLst/>
              <a:ahLst/>
              <a:cxnLst/>
              <a:rect l="l" t="t" r="r" b="b"/>
              <a:pathLst>
                <a:path w="711834" h="259080">
                  <a:moveTo>
                    <a:pt x="114985" y="148234"/>
                  </a:moveTo>
                  <a:lnTo>
                    <a:pt x="91757" y="148234"/>
                  </a:lnTo>
                  <a:lnTo>
                    <a:pt x="88252" y="164744"/>
                  </a:lnTo>
                  <a:lnTo>
                    <a:pt x="81216" y="176479"/>
                  </a:lnTo>
                  <a:lnTo>
                    <a:pt x="70612" y="183476"/>
                  </a:lnTo>
                  <a:lnTo>
                    <a:pt x="56476" y="185788"/>
                  </a:lnTo>
                  <a:lnTo>
                    <a:pt x="43103" y="183400"/>
                  </a:lnTo>
                  <a:lnTo>
                    <a:pt x="32689" y="176149"/>
                  </a:lnTo>
                  <a:lnTo>
                    <a:pt x="25933" y="163906"/>
                  </a:lnTo>
                  <a:lnTo>
                    <a:pt x="23520" y="146507"/>
                  </a:lnTo>
                  <a:lnTo>
                    <a:pt x="23520" y="61645"/>
                  </a:lnTo>
                  <a:lnTo>
                    <a:pt x="25831" y="44094"/>
                  </a:lnTo>
                  <a:lnTo>
                    <a:pt x="32372" y="31750"/>
                  </a:lnTo>
                  <a:lnTo>
                    <a:pt x="42506" y="24472"/>
                  </a:lnTo>
                  <a:lnTo>
                    <a:pt x="55626" y="22072"/>
                  </a:lnTo>
                  <a:lnTo>
                    <a:pt x="69634" y="24358"/>
                  </a:lnTo>
                  <a:lnTo>
                    <a:pt x="80175" y="31330"/>
                  </a:lnTo>
                  <a:lnTo>
                    <a:pt x="87109" y="43129"/>
                  </a:lnTo>
                  <a:lnTo>
                    <a:pt x="90322" y="59931"/>
                  </a:lnTo>
                  <a:lnTo>
                    <a:pt x="113538" y="59931"/>
                  </a:lnTo>
                  <a:lnTo>
                    <a:pt x="108521" y="34239"/>
                  </a:lnTo>
                  <a:lnTo>
                    <a:pt x="96875" y="15455"/>
                  </a:lnTo>
                  <a:lnTo>
                    <a:pt x="79146" y="3924"/>
                  </a:lnTo>
                  <a:lnTo>
                    <a:pt x="55905" y="0"/>
                  </a:lnTo>
                  <a:lnTo>
                    <a:pt x="33020" y="4076"/>
                  </a:lnTo>
                  <a:lnTo>
                    <a:pt x="15379" y="15989"/>
                  </a:lnTo>
                  <a:lnTo>
                    <a:pt x="4013" y="35318"/>
                  </a:lnTo>
                  <a:lnTo>
                    <a:pt x="0" y="61645"/>
                  </a:lnTo>
                  <a:lnTo>
                    <a:pt x="0" y="146507"/>
                  </a:lnTo>
                  <a:lnTo>
                    <a:pt x="4064" y="172796"/>
                  </a:lnTo>
                  <a:lnTo>
                    <a:pt x="15557" y="192036"/>
                  </a:lnTo>
                  <a:lnTo>
                    <a:pt x="33388" y="203860"/>
                  </a:lnTo>
                  <a:lnTo>
                    <a:pt x="56476" y="207873"/>
                  </a:lnTo>
                  <a:lnTo>
                    <a:pt x="80048" y="203923"/>
                  </a:lnTo>
                  <a:lnTo>
                    <a:pt x="97980" y="192366"/>
                  </a:lnTo>
                  <a:lnTo>
                    <a:pt x="109791" y="173647"/>
                  </a:lnTo>
                  <a:lnTo>
                    <a:pt x="114985" y="148234"/>
                  </a:lnTo>
                  <a:close/>
                </a:path>
                <a:path w="711834" h="259080">
                  <a:moveTo>
                    <a:pt x="221145" y="54229"/>
                  </a:moveTo>
                  <a:lnTo>
                    <a:pt x="127101" y="54229"/>
                  </a:lnTo>
                  <a:lnTo>
                    <a:pt x="127101" y="74549"/>
                  </a:lnTo>
                  <a:lnTo>
                    <a:pt x="162941" y="74549"/>
                  </a:lnTo>
                  <a:lnTo>
                    <a:pt x="162941" y="204089"/>
                  </a:lnTo>
                  <a:lnTo>
                    <a:pt x="185293" y="204089"/>
                  </a:lnTo>
                  <a:lnTo>
                    <a:pt x="185293" y="74549"/>
                  </a:lnTo>
                  <a:lnTo>
                    <a:pt x="221145" y="74549"/>
                  </a:lnTo>
                  <a:lnTo>
                    <a:pt x="221145" y="54229"/>
                  </a:lnTo>
                  <a:close/>
                </a:path>
                <a:path w="711834" h="259080">
                  <a:moveTo>
                    <a:pt x="339598" y="53619"/>
                  </a:moveTo>
                  <a:lnTo>
                    <a:pt x="316369" y="53619"/>
                  </a:lnTo>
                  <a:lnTo>
                    <a:pt x="285978" y="155981"/>
                  </a:lnTo>
                  <a:lnTo>
                    <a:pt x="251574" y="53619"/>
                  </a:lnTo>
                  <a:lnTo>
                    <a:pt x="227761" y="53619"/>
                  </a:lnTo>
                  <a:lnTo>
                    <a:pt x="276225" y="188950"/>
                  </a:lnTo>
                  <a:lnTo>
                    <a:pt x="268211" y="215620"/>
                  </a:lnTo>
                  <a:lnTo>
                    <a:pt x="265239" y="224180"/>
                  </a:lnTo>
                  <a:lnTo>
                    <a:pt x="261391" y="231000"/>
                  </a:lnTo>
                  <a:lnTo>
                    <a:pt x="255943" y="235496"/>
                  </a:lnTo>
                  <a:lnTo>
                    <a:pt x="248132" y="237121"/>
                  </a:lnTo>
                  <a:lnTo>
                    <a:pt x="239522" y="237121"/>
                  </a:lnTo>
                  <a:lnTo>
                    <a:pt x="239522" y="258914"/>
                  </a:lnTo>
                  <a:lnTo>
                    <a:pt x="251866" y="258914"/>
                  </a:lnTo>
                  <a:lnTo>
                    <a:pt x="266090" y="256082"/>
                  </a:lnTo>
                  <a:lnTo>
                    <a:pt x="276656" y="248056"/>
                  </a:lnTo>
                  <a:lnTo>
                    <a:pt x="284441" y="235559"/>
                  </a:lnTo>
                  <a:lnTo>
                    <a:pt x="290283" y="219341"/>
                  </a:lnTo>
                  <a:lnTo>
                    <a:pt x="339598" y="53619"/>
                  </a:lnTo>
                  <a:close/>
                </a:path>
                <a:path w="711834" h="259080">
                  <a:moveTo>
                    <a:pt x="465518" y="183502"/>
                  </a:moveTo>
                  <a:lnTo>
                    <a:pt x="448602" y="183502"/>
                  </a:lnTo>
                  <a:lnTo>
                    <a:pt x="448602" y="74549"/>
                  </a:lnTo>
                  <a:lnTo>
                    <a:pt x="448602" y="53619"/>
                  </a:lnTo>
                  <a:lnTo>
                    <a:pt x="426237" y="53619"/>
                  </a:lnTo>
                  <a:lnTo>
                    <a:pt x="426237" y="74549"/>
                  </a:lnTo>
                  <a:lnTo>
                    <a:pt x="426237" y="183502"/>
                  </a:lnTo>
                  <a:lnTo>
                    <a:pt x="373761" y="183502"/>
                  </a:lnTo>
                  <a:lnTo>
                    <a:pt x="377494" y="172466"/>
                  </a:lnTo>
                  <a:lnTo>
                    <a:pt x="380517" y="159524"/>
                  </a:lnTo>
                  <a:lnTo>
                    <a:pt x="385597" y="114312"/>
                  </a:lnTo>
                  <a:lnTo>
                    <a:pt x="386956" y="74549"/>
                  </a:lnTo>
                  <a:lnTo>
                    <a:pt x="426237" y="74549"/>
                  </a:lnTo>
                  <a:lnTo>
                    <a:pt x="426237" y="53619"/>
                  </a:lnTo>
                  <a:lnTo>
                    <a:pt x="365455" y="53619"/>
                  </a:lnTo>
                  <a:lnTo>
                    <a:pt x="365137" y="70993"/>
                  </a:lnTo>
                  <a:lnTo>
                    <a:pt x="364566" y="88353"/>
                  </a:lnTo>
                  <a:lnTo>
                    <a:pt x="360845" y="141173"/>
                  </a:lnTo>
                  <a:lnTo>
                    <a:pt x="348538" y="183502"/>
                  </a:lnTo>
                  <a:lnTo>
                    <a:pt x="337350" y="183502"/>
                  </a:lnTo>
                  <a:lnTo>
                    <a:pt x="337350" y="237693"/>
                  </a:lnTo>
                  <a:lnTo>
                    <a:pt x="359156" y="237693"/>
                  </a:lnTo>
                  <a:lnTo>
                    <a:pt x="359156" y="204431"/>
                  </a:lnTo>
                  <a:lnTo>
                    <a:pt x="443738" y="204431"/>
                  </a:lnTo>
                  <a:lnTo>
                    <a:pt x="443738" y="237693"/>
                  </a:lnTo>
                  <a:lnTo>
                    <a:pt x="465518" y="237693"/>
                  </a:lnTo>
                  <a:lnTo>
                    <a:pt x="465518" y="204431"/>
                  </a:lnTo>
                  <a:lnTo>
                    <a:pt x="465518" y="183502"/>
                  </a:lnTo>
                  <a:close/>
                </a:path>
                <a:path w="711834" h="259080">
                  <a:moveTo>
                    <a:pt x="587463" y="157683"/>
                  </a:moveTo>
                  <a:lnTo>
                    <a:pt x="565086" y="157683"/>
                  </a:lnTo>
                  <a:lnTo>
                    <a:pt x="561898" y="170141"/>
                  </a:lnTo>
                  <a:lnTo>
                    <a:pt x="555980" y="178803"/>
                  </a:lnTo>
                  <a:lnTo>
                    <a:pt x="546950" y="183870"/>
                  </a:lnTo>
                  <a:lnTo>
                    <a:pt x="534416" y="185508"/>
                  </a:lnTo>
                  <a:lnTo>
                    <a:pt x="522693" y="183540"/>
                  </a:lnTo>
                  <a:lnTo>
                    <a:pt x="513956" y="177482"/>
                  </a:lnTo>
                  <a:lnTo>
                    <a:pt x="508495" y="167132"/>
                  </a:lnTo>
                  <a:lnTo>
                    <a:pt x="506615" y="152247"/>
                  </a:lnTo>
                  <a:lnTo>
                    <a:pt x="506615" y="138493"/>
                  </a:lnTo>
                  <a:lnTo>
                    <a:pt x="585457" y="138493"/>
                  </a:lnTo>
                  <a:lnTo>
                    <a:pt x="585457" y="119849"/>
                  </a:lnTo>
                  <a:lnTo>
                    <a:pt x="581825" y="81584"/>
                  </a:lnTo>
                  <a:lnTo>
                    <a:pt x="563092" y="58724"/>
                  </a:lnTo>
                  <a:lnTo>
                    <a:pt x="563092" y="104648"/>
                  </a:lnTo>
                  <a:lnTo>
                    <a:pt x="563092" y="119849"/>
                  </a:lnTo>
                  <a:lnTo>
                    <a:pt x="506615" y="119849"/>
                  </a:lnTo>
                  <a:lnTo>
                    <a:pt x="506615" y="104648"/>
                  </a:lnTo>
                  <a:lnTo>
                    <a:pt x="508495" y="89903"/>
                  </a:lnTo>
                  <a:lnTo>
                    <a:pt x="513956" y="79527"/>
                  </a:lnTo>
                  <a:lnTo>
                    <a:pt x="522693" y="73406"/>
                  </a:lnTo>
                  <a:lnTo>
                    <a:pt x="534416" y="71386"/>
                  </a:lnTo>
                  <a:lnTo>
                    <a:pt x="546519" y="73406"/>
                  </a:lnTo>
                  <a:lnTo>
                    <a:pt x="555523" y="79527"/>
                  </a:lnTo>
                  <a:lnTo>
                    <a:pt x="561149" y="89903"/>
                  </a:lnTo>
                  <a:lnTo>
                    <a:pt x="563092" y="104648"/>
                  </a:lnTo>
                  <a:lnTo>
                    <a:pt x="563092" y="58724"/>
                  </a:lnTo>
                  <a:lnTo>
                    <a:pt x="555332" y="53568"/>
                  </a:lnTo>
                  <a:lnTo>
                    <a:pt x="534136" y="49885"/>
                  </a:lnTo>
                  <a:lnTo>
                    <a:pt x="513295" y="53568"/>
                  </a:lnTo>
                  <a:lnTo>
                    <a:pt x="497395" y="64300"/>
                  </a:lnTo>
                  <a:lnTo>
                    <a:pt x="487248" y="81584"/>
                  </a:lnTo>
                  <a:lnTo>
                    <a:pt x="483717" y="104648"/>
                  </a:lnTo>
                  <a:lnTo>
                    <a:pt x="483679" y="152247"/>
                  </a:lnTo>
                  <a:lnTo>
                    <a:pt x="487197" y="175780"/>
                  </a:lnTo>
                  <a:lnTo>
                    <a:pt x="497255" y="193141"/>
                  </a:lnTo>
                  <a:lnTo>
                    <a:pt x="513067" y="203898"/>
                  </a:lnTo>
                  <a:lnTo>
                    <a:pt x="533857" y="207581"/>
                  </a:lnTo>
                  <a:lnTo>
                    <a:pt x="555447" y="204266"/>
                  </a:lnTo>
                  <a:lnTo>
                    <a:pt x="571842" y="194576"/>
                  </a:lnTo>
                  <a:lnTo>
                    <a:pt x="578078" y="185508"/>
                  </a:lnTo>
                  <a:lnTo>
                    <a:pt x="582637" y="178917"/>
                  </a:lnTo>
                  <a:lnTo>
                    <a:pt x="587463" y="157683"/>
                  </a:lnTo>
                  <a:close/>
                </a:path>
                <a:path w="711834" h="259080">
                  <a:moveTo>
                    <a:pt x="711669" y="53619"/>
                  </a:moveTo>
                  <a:lnTo>
                    <a:pt x="689025" y="53619"/>
                  </a:lnTo>
                  <a:lnTo>
                    <a:pt x="689025" y="115849"/>
                  </a:lnTo>
                  <a:lnTo>
                    <a:pt x="639432" y="115849"/>
                  </a:lnTo>
                  <a:lnTo>
                    <a:pt x="639432" y="53619"/>
                  </a:lnTo>
                  <a:lnTo>
                    <a:pt x="617067" y="53619"/>
                  </a:lnTo>
                  <a:lnTo>
                    <a:pt x="617067" y="115849"/>
                  </a:lnTo>
                  <a:lnTo>
                    <a:pt x="617067" y="137439"/>
                  </a:lnTo>
                  <a:lnTo>
                    <a:pt x="617067" y="204749"/>
                  </a:lnTo>
                  <a:lnTo>
                    <a:pt x="639432" y="204749"/>
                  </a:lnTo>
                  <a:lnTo>
                    <a:pt x="639432" y="137439"/>
                  </a:lnTo>
                  <a:lnTo>
                    <a:pt x="689025" y="137439"/>
                  </a:lnTo>
                  <a:lnTo>
                    <a:pt x="689025" y="204749"/>
                  </a:lnTo>
                  <a:lnTo>
                    <a:pt x="711669" y="204749"/>
                  </a:lnTo>
                  <a:lnTo>
                    <a:pt x="711669" y="137439"/>
                  </a:lnTo>
                  <a:lnTo>
                    <a:pt x="711669" y="115849"/>
                  </a:lnTo>
                  <a:lnTo>
                    <a:pt x="711669" y="5361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1085173" y="1003045"/>
              <a:ext cx="103784" cy="157695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956924" y="1006772"/>
              <a:ext cx="96329" cy="15081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1214831" y="1003045"/>
              <a:ext cx="101219" cy="157695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1343346" y="1006772"/>
              <a:ext cx="220531" cy="150825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1595801" y="1003045"/>
              <a:ext cx="103784" cy="157695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0218521" y="1240034"/>
              <a:ext cx="231754" cy="208152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0471255" y="1290215"/>
              <a:ext cx="361401" cy="205854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0854524" y="1294510"/>
              <a:ext cx="140766" cy="149961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8595135" y="561877"/>
              <a:ext cx="1016362" cy="934166"/>
            </a:xfrm>
            <a:prstGeom prst="rect">
              <a:avLst/>
            </a:prstGeom>
          </p:spPr>
        </p:pic>
      </p:grpSp>
      <p:sp>
        <p:nvSpPr>
          <p:cNvPr id="24" name="object 24"/>
          <p:cNvSpPr txBox="1">
            <a:spLocks noGrp="1"/>
          </p:cNvSpPr>
          <p:nvPr>
            <p:ph type="title"/>
          </p:nvPr>
        </p:nvSpPr>
        <p:spPr>
          <a:xfrm>
            <a:off x="5334000" y="2298048"/>
            <a:ext cx="6293196" cy="18594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764540" algn="r">
              <a:lnSpc>
                <a:spcPct val="100000"/>
              </a:lnSpc>
              <a:spcBef>
                <a:spcPts val="100"/>
              </a:spcBef>
            </a:pPr>
            <a:r>
              <a:rPr lang="ru-RU" sz="6000" b="1" dirty="0"/>
              <a:t>НАПРАВЛЕНИЯ РАБОТЫ</a:t>
            </a:r>
            <a:endParaRPr sz="6000" dirty="0"/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42" y="258990"/>
            <a:ext cx="786257" cy="7750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073" y="253935"/>
            <a:ext cx="786257" cy="7750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33" y="1911809"/>
            <a:ext cx="783673" cy="7724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657" y="1923005"/>
            <a:ext cx="783673" cy="7612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42" y="3581293"/>
            <a:ext cx="788450" cy="7771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073" y="3535115"/>
            <a:ext cx="803391" cy="7919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682" y="4953000"/>
            <a:ext cx="815206" cy="7919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4" name="TextBox 33"/>
          <p:cNvSpPr txBox="1"/>
          <p:nvPr/>
        </p:nvSpPr>
        <p:spPr>
          <a:xfrm>
            <a:off x="1130869" y="149604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35" name="TextBox 34"/>
          <p:cNvSpPr txBox="1"/>
          <p:nvPr/>
        </p:nvSpPr>
        <p:spPr>
          <a:xfrm>
            <a:off x="266482" y="1121305"/>
            <a:ext cx="19159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rebuchet MS" panose="020B0603020202020204" pitchFamily="34" charset="0"/>
              </a:rPr>
              <a:t>СТРОИТЕЛЬНЫЕ</a:t>
            </a:r>
          </a:p>
          <a:p>
            <a:pPr algn="ctr"/>
            <a:r>
              <a:rPr lang="ru-RU" dirty="0">
                <a:solidFill>
                  <a:schemeClr val="bg1"/>
                </a:solidFill>
                <a:latin typeface="Trebuchet MS" panose="020B0603020202020204" pitchFamily="34" charset="0"/>
              </a:rPr>
              <a:t>ОТРЯДЫ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040468" y="1127942"/>
            <a:ext cx="17940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Trebuchet MS" panose="020B0603020202020204" pitchFamily="34" charset="0"/>
              </a:rPr>
              <a:t>ОТРЯДЫ</a:t>
            </a:r>
          </a:p>
          <a:p>
            <a:pPr algn="ctr"/>
            <a:r>
              <a:rPr lang="ru-RU" dirty="0">
                <a:solidFill>
                  <a:schemeClr val="bg1"/>
                </a:solidFill>
                <a:latin typeface="Trebuchet MS" panose="020B0603020202020204" pitchFamily="34" charset="0"/>
              </a:rPr>
              <a:t>ПРОВОДНИКОВ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3195" y="2783269"/>
            <a:ext cx="21242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Trebuchet MS" panose="020B0603020202020204" pitchFamily="34" charset="0"/>
              </a:rPr>
              <a:t>ПЕДАГОГИЧЕСКИЕ</a:t>
            </a:r>
          </a:p>
          <a:p>
            <a:pPr algn="ctr"/>
            <a:r>
              <a:rPr lang="ru-RU" dirty="0">
                <a:solidFill>
                  <a:schemeClr val="bg1"/>
                </a:solidFill>
                <a:latin typeface="Trebuchet MS" panose="020B0603020202020204" pitchFamily="34" charset="0"/>
              </a:rPr>
              <a:t>ОТРЯДЫ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442514" y="2783269"/>
            <a:ext cx="30107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Trebuchet MS" panose="020B0603020202020204" pitchFamily="34" charset="0"/>
              </a:rPr>
              <a:t>СЕЛЬСКОХОЗЯЙСТВЕННЫЕ</a:t>
            </a:r>
          </a:p>
          <a:p>
            <a:pPr algn="ctr"/>
            <a:r>
              <a:rPr lang="ru-RU" dirty="0">
                <a:solidFill>
                  <a:schemeClr val="bg1"/>
                </a:solidFill>
                <a:latin typeface="Trebuchet MS" panose="020B0603020202020204" pitchFamily="34" charset="0"/>
              </a:rPr>
              <a:t>ОТРЯДЫ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02129" y="4440613"/>
            <a:ext cx="18101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Trebuchet MS" panose="020B0603020202020204" pitchFamily="34" charset="0"/>
              </a:rPr>
              <a:t>МЕДИЦИНСКИЕ</a:t>
            </a:r>
          </a:p>
          <a:p>
            <a:pPr algn="ctr"/>
            <a:r>
              <a:rPr lang="ru-RU" dirty="0">
                <a:solidFill>
                  <a:schemeClr val="bg1"/>
                </a:solidFill>
                <a:latin typeface="Trebuchet MS" panose="020B0603020202020204" pitchFamily="34" charset="0"/>
              </a:rPr>
              <a:t>ОТРЯДЫ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220771" y="4441774"/>
            <a:ext cx="14542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Trebuchet MS" panose="020B0603020202020204" pitchFamily="34" charset="0"/>
              </a:rPr>
              <a:t>СЕРВИСНЫЕ</a:t>
            </a:r>
          </a:p>
          <a:p>
            <a:pPr algn="ctr"/>
            <a:r>
              <a:rPr lang="ru-RU" dirty="0">
                <a:solidFill>
                  <a:schemeClr val="bg1"/>
                </a:solidFill>
                <a:latin typeface="Trebuchet MS" panose="020B0603020202020204" pitchFamily="34" charset="0"/>
              </a:rPr>
              <a:t>ОТРЯДЫ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102916" y="5881879"/>
            <a:ext cx="27847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Trebuchet MS" panose="020B0603020202020204" pitchFamily="34" charset="0"/>
              </a:rPr>
              <a:t>СПЕЦИАЛИЗИРОВАННЫЕ</a:t>
            </a:r>
          </a:p>
          <a:p>
            <a:pPr algn="ctr"/>
            <a:r>
              <a:rPr lang="ru-RU" dirty="0">
                <a:solidFill>
                  <a:schemeClr val="bg1"/>
                </a:solidFill>
                <a:latin typeface="Trebuchet MS" panose="020B0603020202020204" pitchFamily="34" charset="0"/>
              </a:rPr>
              <a:t>ОТРЯДЫ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854"/>
            <a:ext cx="12192000" cy="6856730"/>
            <a:chOff x="0" y="1854"/>
            <a:chExt cx="12192000" cy="68567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854"/>
              <a:ext cx="12191428" cy="685614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854"/>
              <a:ext cx="12191428" cy="685614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9903269" y="670026"/>
              <a:ext cx="22860" cy="826135"/>
            </a:xfrm>
            <a:custGeom>
              <a:avLst/>
              <a:gdLst/>
              <a:ahLst/>
              <a:cxnLst/>
              <a:rect l="l" t="t" r="r" b="b"/>
              <a:pathLst>
                <a:path w="22859" h="826135">
                  <a:moveTo>
                    <a:pt x="22428" y="0"/>
                  </a:moveTo>
                  <a:lnTo>
                    <a:pt x="0" y="0"/>
                  </a:lnTo>
                  <a:lnTo>
                    <a:pt x="0" y="825830"/>
                  </a:lnTo>
                  <a:lnTo>
                    <a:pt x="22428" y="825830"/>
                  </a:lnTo>
                  <a:lnTo>
                    <a:pt x="224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218568" y="670002"/>
              <a:ext cx="230019" cy="20415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477053" y="716166"/>
              <a:ext cx="101206" cy="15769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601845" y="716166"/>
              <a:ext cx="101219" cy="15769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730359" y="719894"/>
              <a:ext cx="96608" cy="15081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862621" y="662551"/>
              <a:ext cx="96608" cy="20815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991155" y="716166"/>
              <a:ext cx="101206" cy="15769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119657" y="719893"/>
              <a:ext cx="220544" cy="15081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1372113" y="716166"/>
              <a:ext cx="103784" cy="157695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0218522" y="953160"/>
              <a:ext cx="711835" cy="259079"/>
            </a:xfrm>
            <a:custGeom>
              <a:avLst/>
              <a:gdLst/>
              <a:ahLst/>
              <a:cxnLst/>
              <a:rect l="l" t="t" r="r" b="b"/>
              <a:pathLst>
                <a:path w="711834" h="259080">
                  <a:moveTo>
                    <a:pt x="114985" y="148234"/>
                  </a:moveTo>
                  <a:lnTo>
                    <a:pt x="91757" y="148234"/>
                  </a:lnTo>
                  <a:lnTo>
                    <a:pt x="88252" y="164744"/>
                  </a:lnTo>
                  <a:lnTo>
                    <a:pt x="81216" y="176479"/>
                  </a:lnTo>
                  <a:lnTo>
                    <a:pt x="70612" y="183476"/>
                  </a:lnTo>
                  <a:lnTo>
                    <a:pt x="56476" y="185788"/>
                  </a:lnTo>
                  <a:lnTo>
                    <a:pt x="43103" y="183400"/>
                  </a:lnTo>
                  <a:lnTo>
                    <a:pt x="32689" y="176149"/>
                  </a:lnTo>
                  <a:lnTo>
                    <a:pt x="25933" y="163906"/>
                  </a:lnTo>
                  <a:lnTo>
                    <a:pt x="23520" y="146507"/>
                  </a:lnTo>
                  <a:lnTo>
                    <a:pt x="23520" y="61645"/>
                  </a:lnTo>
                  <a:lnTo>
                    <a:pt x="25831" y="44094"/>
                  </a:lnTo>
                  <a:lnTo>
                    <a:pt x="32372" y="31750"/>
                  </a:lnTo>
                  <a:lnTo>
                    <a:pt x="42506" y="24472"/>
                  </a:lnTo>
                  <a:lnTo>
                    <a:pt x="55626" y="22072"/>
                  </a:lnTo>
                  <a:lnTo>
                    <a:pt x="69634" y="24358"/>
                  </a:lnTo>
                  <a:lnTo>
                    <a:pt x="80175" y="31330"/>
                  </a:lnTo>
                  <a:lnTo>
                    <a:pt x="87109" y="43129"/>
                  </a:lnTo>
                  <a:lnTo>
                    <a:pt x="90322" y="59931"/>
                  </a:lnTo>
                  <a:lnTo>
                    <a:pt x="113538" y="59931"/>
                  </a:lnTo>
                  <a:lnTo>
                    <a:pt x="108521" y="34239"/>
                  </a:lnTo>
                  <a:lnTo>
                    <a:pt x="96875" y="15455"/>
                  </a:lnTo>
                  <a:lnTo>
                    <a:pt x="79146" y="3924"/>
                  </a:lnTo>
                  <a:lnTo>
                    <a:pt x="55905" y="0"/>
                  </a:lnTo>
                  <a:lnTo>
                    <a:pt x="33020" y="4076"/>
                  </a:lnTo>
                  <a:lnTo>
                    <a:pt x="15379" y="15989"/>
                  </a:lnTo>
                  <a:lnTo>
                    <a:pt x="4013" y="35318"/>
                  </a:lnTo>
                  <a:lnTo>
                    <a:pt x="0" y="61645"/>
                  </a:lnTo>
                  <a:lnTo>
                    <a:pt x="0" y="146507"/>
                  </a:lnTo>
                  <a:lnTo>
                    <a:pt x="4064" y="172796"/>
                  </a:lnTo>
                  <a:lnTo>
                    <a:pt x="15557" y="192036"/>
                  </a:lnTo>
                  <a:lnTo>
                    <a:pt x="33388" y="203860"/>
                  </a:lnTo>
                  <a:lnTo>
                    <a:pt x="56476" y="207873"/>
                  </a:lnTo>
                  <a:lnTo>
                    <a:pt x="80048" y="203923"/>
                  </a:lnTo>
                  <a:lnTo>
                    <a:pt x="97980" y="192366"/>
                  </a:lnTo>
                  <a:lnTo>
                    <a:pt x="109791" y="173647"/>
                  </a:lnTo>
                  <a:lnTo>
                    <a:pt x="114985" y="148234"/>
                  </a:lnTo>
                  <a:close/>
                </a:path>
                <a:path w="711834" h="259080">
                  <a:moveTo>
                    <a:pt x="221145" y="54229"/>
                  </a:moveTo>
                  <a:lnTo>
                    <a:pt x="127101" y="54229"/>
                  </a:lnTo>
                  <a:lnTo>
                    <a:pt x="127101" y="74549"/>
                  </a:lnTo>
                  <a:lnTo>
                    <a:pt x="162941" y="74549"/>
                  </a:lnTo>
                  <a:lnTo>
                    <a:pt x="162941" y="204089"/>
                  </a:lnTo>
                  <a:lnTo>
                    <a:pt x="185293" y="204089"/>
                  </a:lnTo>
                  <a:lnTo>
                    <a:pt x="185293" y="74549"/>
                  </a:lnTo>
                  <a:lnTo>
                    <a:pt x="221145" y="74549"/>
                  </a:lnTo>
                  <a:lnTo>
                    <a:pt x="221145" y="54229"/>
                  </a:lnTo>
                  <a:close/>
                </a:path>
                <a:path w="711834" h="259080">
                  <a:moveTo>
                    <a:pt x="339598" y="53619"/>
                  </a:moveTo>
                  <a:lnTo>
                    <a:pt x="316369" y="53619"/>
                  </a:lnTo>
                  <a:lnTo>
                    <a:pt x="285978" y="155981"/>
                  </a:lnTo>
                  <a:lnTo>
                    <a:pt x="251574" y="53619"/>
                  </a:lnTo>
                  <a:lnTo>
                    <a:pt x="227761" y="53619"/>
                  </a:lnTo>
                  <a:lnTo>
                    <a:pt x="276225" y="188950"/>
                  </a:lnTo>
                  <a:lnTo>
                    <a:pt x="268211" y="215620"/>
                  </a:lnTo>
                  <a:lnTo>
                    <a:pt x="265239" y="224180"/>
                  </a:lnTo>
                  <a:lnTo>
                    <a:pt x="261391" y="231000"/>
                  </a:lnTo>
                  <a:lnTo>
                    <a:pt x="255943" y="235496"/>
                  </a:lnTo>
                  <a:lnTo>
                    <a:pt x="248132" y="237121"/>
                  </a:lnTo>
                  <a:lnTo>
                    <a:pt x="239522" y="237121"/>
                  </a:lnTo>
                  <a:lnTo>
                    <a:pt x="239522" y="258914"/>
                  </a:lnTo>
                  <a:lnTo>
                    <a:pt x="251866" y="258914"/>
                  </a:lnTo>
                  <a:lnTo>
                    <a:pt x="266090" y="256082"/>
                  </a:lnTo>
                  <a:lnTo>
                    <a:pt x="276656" y="248056"/>
                  </a:lnTo>
                  <a:lnTo>
                    <a:pt x="284441" y="235559"/>
                  </a:lnTo>
                  <a:lnTo>
                    <a:pt x="290283" y="219341"/>
                  </a:lnTo>
                  <a:lnTo>
                    <a:pt x="339598" y="53619"/>
                  </a:lnTo>
                  <a:close/>
                </a:path>
                <a:path w="711834" h="259080">
                  <a:moveTo>
                    <a:pt x="465518" y="183502"/>
                  </a:moveTo>
                  <a:lnTo>
                    <a:pt x="448602" y="183502"/>
                  </a:lnTo>
                  <a:lnTo>
                    <a:pt x="448602" y="74549"/>
                  </a:lnTo>
                  <a:lnTo>
                    <a:pt x="448602" y="53619"/>
                  </a:lnTo>
                  <a:lnTo>
                    <a:pt x="426237" y="53619"/>
                  </a:lnTo>
                  <a:lnTo>
                    <a:pt x="426237" y="74549"/>
                  </a:lnTo>
                  <a:lnTo>
                    <a:pt x="426237" y="183502"/>
                  </a:lnTo>
                  <a:lnTo>
                    <a:pt x="373761" y="183502"/>
                  </a:lnTo>
                  <a:lnTo>
                    <a:pt x="377494" y="172466"/>
                  </a:lnTo>
                  <a:lnTo>
                    <a:pt x="380517" y="159524"/>
                  </a:lnTo>
                  <a:lnTo>
                    <a:pt x="385597" y="114312"/>
                  </a:lnTo>
                  <a:lnTo>
                    <a:pt x="386956" y="74549"/>
                  </a:lnTo>
                  <a:lnTo>
                    <a:pt x="426237" y="74549"/>
                  </a:lnTo>
                  <a:lnTo>
                    <a:pt x="426237" y="53619"/>
                  </a:lnTo>
                  <a:lnTo>
                    <a:pt x="365455" y="53619"/>
                  </a:lnTo>
                  <a:lnTo>
                    <a:pt x="365137" y="70993"/>
                  </a:lnTo>
                  <a:lnTo>
                    <a:pt x="364566" y="88353"/>
                  </a:lnTo>
                  <a:lnTo>
                    <a:pt x="360845" y="141173"/>
                  </a:lnTo>
                  <a:lnTo>
                    <a:pt x="348538" y="183502"/>
                  </a:lnTo>
                  <a:lnTo>
                    <a:pt x="337350" y="183502"/>
                  </a:lnTo>
                  <a:lnTo>
                    <a:pt x="337350" y="237693"/>
                  </a:lnTo>
                  <a:lnTo>
                    <a:pt x="359156" y="237693"/>
                  </a:lnTo>
                  <a:lnTo>
                    <a:pt x="359156" y="204431"/>
                  </a:lnTo>
                  <a:lnTo>
                    <a:pt x="443738" y="204431"/>
                  </a:lnTo>
                  <a:lnTo>
                    <a:pt x="443738" y="237693"/>
                  </a:lnTo>
                  <a:lnTo>
                    <a:pt x="465518" y="237693"/>
                  </a:lnTo>
                  <a:lnTo>
                    <a:pt x="465518" y="204431"/>
                  </a:lnTo>
                  <a:lnTo>
                    <a:pt x="465518" y="183502"/>
                  </a:lnTo>
                  <a:close/>
                </a:path>
                <a:path w="711834" h="259080">
                  <a:moveTo>
                    <a:pt x="587463" y="157683"/>
                  </a:moveTo>
                  <a:lnTo>
                    <a:pt x="565086" y="157683"/>
                  </a:lnTo>
                  <a:lnTo>
                    <a:pt x="561898" y="170141"/>
                  </a:lnTo>
                  <a:lnTo>
                    <a:pt x="555980" y="178803"/>
                  </a:lnTo>
                  <a:lnTo>
                    <a:pt x="546950" y="183870"/>
                  </a:lnTo>
                  <a:lnTo>
                    <a:pt x="534416" y="185508"/>
                  </a:lnTo>
                  <a:lnTo>
                    <a:pt x="522693" y="183540"/>
                  </a:lnTo>
                  <a:lnTo>
                    <a:pt x="513956" y="177482"/>
                  </a:lnTo>
                  <a:lnTo>
                    <a:pt x="508495" y="167132"/>
                  </a:lnTo>
                  <a:lnTo>
                    <a:pt x="506615" y="152247"/>
                  </a:lnTo>
                  <a:lnTo>
                    <a:pt x="506615" y="138493"/>
                  </a:lnTo>
                  <a:lnTo>
                    <a:pt x="585457" y="138493"/>
                  </a:lnTo>
                  <a:lnTo>
                    <a:pt x="585457" y="119849"/>
                  </a:lnTo>
                  <a:lnTo>
                    <a:pt x="581825" y="81584"/>
                  </a:lnTo>
                  <a:lnTo>
                    <a:pt x="563092" y="58724"/>
                  </a:lnTo>
                  <a:lnTo>
                    <a:pt x="563092" y="104648"/>
                  </a:lnTo>
                  <a:lnTo>
                    <a:pt x="563092" y="119849"/>
                  </a:lnTo>
                  <a:lnTo>
                    <a:pt x="506615" y="119849"/>
                  </a:lnTo>
                  <a:lnTo>
                    <a:pt x="506615" y="104648"/>
                  </a:lnTo>
                  <a:lnTo>
                    <a:pt x="508495" y="89903"/>
                  </a:lnTo>
                  <a:lnTo>
                    <a:pt x="513956" y="79527"/>
                  </a:lnTo>
                  <a:lnTo>
                    <a:pt x="522693" y="73406"/>
                  </a:lnTo>
                  <a:lnTo>
                    <a:pt x="534416" y="71386"/>
                  </a:lnTo>
                  <a:lnTo>
                    <a:pt x="546519" y="73406"/>
                  </a:lnTo>
                  <a:lnTo>
                    <a:pt x="555523" y="79527"/>
                  </a:lnTo>
                  <a:lnTo>
                    <a:pt x="561149" y="89903"/>
                  </a:lnTo>
                  <a:lnTo>
                    <a:pt x="563092" y="104648"/>
                  </a:lnTo>
                  <a:lnTo>
                    <a:pt x="563092" y="58724"/>
                  </a:lnTo>
                  <a:lnTo>
                    <a:pt x="555332" y="53568"/>
                  </a:lnTo>
                  <a:lnTo>
                    <a:pt x="534136" y="49885"/>
                  </a:lnTo>
                  <a:lnTo>
                    <a:pt x="513295" y="53568"/>
                  </a:lnTo>
                  <a:lnTo>
                    <a:pt x="497395" y="64300"/>
                  </a:lnTo>
                  <a:lnTo>
                    <a:pt x="487248" y="81584"/>
                  </a:lnTo>
                  <a:lnTo>
                    <a:pt x="483717" y="104648"/>
                  </a:lnTo>
                  <a:lnTo>
                    <a:pt x="483679" y="152247"/>
                  </a:lnTo>
                  <a:lnTo>
                    <a:pt x="487197" y="175780"/>
                  </a:lnTo>
                  <a:lnTo>
                    <a:pt x="497255" y="193141"/>
                  </a:lnTo>
                  <a:lnTo>
                    <a:pt x="513067" y="203898"/>
                  </a:lnTo>
                  <a:lnTo>
                    <a:pt x="533857" y="207581"/>
                  </a:lnTo>
                  <a:lnTo>
                    <a:pt x="555447" y="204266"/>
                  </a:lnTo>
                  <a:lnTo>
                    <a:pt x="571842" y="194576"/>
                  </a:lnTo>
                  <a:lnTo>
                    <a:pt x="578078" y="185508"/>
                  </a:lnTo>
                  <a:lnTo>
                    <a:pt x="582637" y="178917"/>
                  </a:lnTo>
                  <a:lnTo>
                    <a:pt x="587463" y="157683"/>
                  </a:lnTo>
                  <a:close/>
                </a:path>
                <a:path w="711834" h="259080">
                  <a:moveTo>
                    <a:pt x="711669" y="53619"/>
                  </a:moveTo>
                  <a:lnTo>
                    <a:pt x="689025" y="53619"/>
                  </a:lnTo>
                  <a:lnTo>
                    <a:pt x="689025" y="115849"/>
                  </a:lnTo>
                  <a:lnTo>
                    <a:pt x="639432" y="115849"/>
                  </a:lnTo>
                  <a:lnTo>
                    <a:pt x="639432" y="53619"/>
                  </a:lnTo>
                  <a:lnTo>
                    <a:pt x="617067" y="53619"/>
                  </a:lnTo>
                  <a:lnTo>
                    <a:pt x="617067" y="115849"/>
                  </a:lnTo>
                  <a:lnTo>
                    <a:pt x="617067" y="137439"/>
                  </a:lnTo>
                  <a:lnTo>
                    <a:pt x="617067" y="204749"/>
                  </a:lnTo>
                  <a:lnTo>
                    <a:pt x="639432" y="204749"/>
                  </a:lnTo>
                  <a:lnTo>
                    <a:pt x="639432" y="137439"/>
                  </a:lnTo>
                  <a:lnTo>
                    <a:pt x="689025" y="137439"/>
                  </a:lnTo>
                  <a:lnTo>
                    <a:pt x="689025" y="204749"/>
                  </a:lnTo>
                  <a:lnTo>
                    <a:pt x="711669" y="204749"/>
                  </a:lnTo>
                  <a:lnTo>
                    <a:pt x="711669" y="137439"/>
                  </a:lnTo>
                  <a:lnTo>
                    <a:pt x="711669" y="115849"/>
                  </a:lnTo>
                  <a:lnTo>
                    <a:pt x="711669" y="5361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1085173" y="1003045"/>
              <a:ext cx="103784" cy="157695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956924" y="1006772"/>
              <a:ext cx="96329" cy="15081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1214831" y="1003045"/>
              <a:ext cx="101219" cy="157695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1343346" y="1006772"/>
              <a:ext cx="220531" cy="150825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1595801" y="1003045"/>
              <a:ext cx="103784" cy="157695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0218521" y="1240034"/>
              <a:ext cx="231754" cy="208152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0471255" y="1290215"/>
              <a:ext cx="361401" cy="205854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0854524" y="1294510"/>
              <a:ext cx="140766" cy="149961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8595135" y="561877"/>
              <a:ext cx="1016362" cy="934166"/>
            </a:xfrm>
            <a:prstGeom prst="rect">
              <a:avLst/>
            </a:prstGeom>
          </p:spPr>
        </p:pic>
      </p:grpSp>
      <p:sp>
        <p:nvSpPr>
          <p:cNvPr id="24" name="object 24"/>
          <p:cNvSpPr txBox="1">
            <a:spLocks noGrp="1"/>
          </p:cNvSpPr>
          <p:nvPr>
            <p:ph type="title"/>
          </p:nvPr>
        </p:nvSpPr>
        <p:spPr>
          <a:xfrm>
            <a:off x="-147740" y="703198"/>
            <a:ext cx="8812168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764540" algn="ctr">
              <a:lnSpc>
                <a:spcPct val="100000"/>
              </a:lnSpc>
              <a:spcBef>
                <a:spcPts val="100"/>
              </a:spcBef>
            </a:pPr>
            <a:r>
              <a:rPr lang="ru-RU" sz="6000" b="1" dirty="0"/>
              <a:t>ЗАПИСАТЬСЯ:</a:t>
            </a:r>
            <a:endParaRPr sz="6000" dirty="0"/>
          </a:p>
        </p:txBody>
      </p:sp>
      <p:sp>
        <p:nvSpPr>
          <p:cNvPr id="34" name="TextBox 33"/>
          <p:cNvSpPr txBox="1"/>
          <p:nvPr/>
        </p:nvSpPr>
        <p:spPr>
          <a:xfrm>
            <a:off x="1130869" y="149604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35" name="TextBox 34"/>
          <p:cNvSpPr txBox="1"/>
          <p:nvPr/>
        </p:nvSpPr>
        <p:spPr>
          <a:xfrm>
            <a:off x="-173804" y="2364902"/>
            <a:ext cx="4495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u="sng" dirty="0">
                <a:solidFill>
                  <a:schemeClr val="bg1"/>
                </a:solidFill>
                <a:latin typeface="Trebuchet MS" panose="020B0603020202020204" pitchFamily="34" charset="0"/>
              </a:rPr>
              <a:t>СТРОИТЕЛЬНЫЕ ОТРЯДЫ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40789" y="2409710"/>
            <a:ext cx="43422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u="sng" dirty="0">
                <a:solidFill>
                  <a:schemeClr val="bg1"/>
                </a:solidFill>
                <a:latin typeface="Trebuchet MS" panose="020B0603020202020204" pitchFamily="34" charset="0"/>
              </a:rPr>
              <a:t>ПЕДАГОГИЧЕСКИЕ ОТРЯДЫ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114765" y="2405086"/>
            <a:ext cx="39332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u="sng" dirty="0">
                <a:solidFill>
                  <a:schemeClr val="bg1"/>
                </a:solidFill>
                <a:latin typeface="Trebuchet MS" panose="020B0603020202020204" pitchFamily="34" charset="0"/>
              </a:rPr>
              <a:t>СЕРВИСНЫЕ ОТРЯДЫ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6131FB6-C877-F183-5FF8-906F69870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38" y="2929558"/>
            <a:ext cx="3515190" cy="3515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55875E3A-2A48-3223-C5BB-81ED752B4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4253" y="2915012"/>
            <a:ext cx="3516183" cy="3516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8F339407-085B-AC16-C45D-E162AE2FA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0886" y="2929739"/>
            <a:ext cx="3515009" cy="3515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40351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854"/>
            <a:ext cx="12192000" cy="6856730"/>
            <a:chOff x="0" y="1854"/>
            <a:chExt cx="12192000" cy="68567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854"/>
              <a:ext cx="12191428" cy="685614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854"/>
              <a:ext cx="12191428" cy="685614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9903269" y="670026"/>
              <a:ext cx="22860" cy="826135"/>
            </a:xfrm>
            <a:custGeom>
              <a:avLst/>
              <a:gdLst/>
              <a:ahLst/>
              <a:cxnLst/>
              <a:rect l="l" t="t" r="r" b="b"/>
              <a:pathLst>
                <a:path w="22859" h="826135">
                  <a:moveTo>
                    <a:pt x="22428" y="0"/>
                  </a:moveTo>
                  <a:lnTo>
                    <a:pt x="0" y="0"/>
                  </a:lnTo>
                  <a:lnTo>
                    <a:pt x="0" y="825830"/>
                  </a:lnTo>
                  <a:lnTo>
                    <a:pt x="22428" y="825830"/>
                  </a:lnTo>
                  <a:lnTo>
                    <a:pt x="224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218568" y="670002"/>
              <a:ext cx="230019" cy="20415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477053" y="716166"/>
              <a:ext cx="101206" cy="15769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601845" y="716166"/>
              <a:ext cx="101219" cy="15769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730359" y="719894"/>
              <a:ext cx="96608" cy="15081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862621" y="662551"/>
              <a:ext cx="96608" cy="20815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991155" y="716166"/>
              <a:ext cx="101206" cy="15769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119657" y="719893"/>
              <a:ext cx="220544" cy="15081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1372113" y="716166"/>
              <a:ext cx="103784" cy="157695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0218522" y="953160"/>
              <a:ext cx="711835" cy="259079"/>
            </a:xfrm>
            <a:custGeom>
              <a:avLst/>
              <a:gdLst/>
              <a:ahLst/>
              <a:cxnLst/>
              <a:rect l="l" t="t" r="r" b="b"/>
              <a:pathLst>
                <a:path w="711834" h="259080">
                  <a:moveTo>
                    <a:pt x="114985" y="148234"/>
                  </a:moveTo>
                  <a:lnTo>
                    <a:pt x="91757" y="148234"/>
                  </a:lnTo>
                  <a:lnTo>
                    <a:pt x="88252" y="164744"/>
                  </a:lnTo>
                  <a:lnTo>
                    <a:pt x="81216" y="176479"/>
                  </a:lnTo>
                  <a:lnTo>
                    <a:pt x="70612" y="183476"/>
                  </a:lnTo>
                  <a:lnTo>
                    <a:pt x="56476" y="185788"/>
                  </a:lnTo>
                  <a:lnTo>
                    <a:pt x="43103" y="183400"/>
                  </a:lnTo>
                  <a:lnTo>
                    <a:pt x="32689" y="176149"/>
                  </a:lnTo>
                  <a:lnTo>
                    <a:pt x="25933" y="163906"/>
                  </a:lnTo>
                  <a:lnTo>
                    <a:pt x="23520" y="146507"/>
                  </a:lnTo>
                  <a:lnTo>
                    <a:pt x="23520" y="61645"/>
                  </a:lnTo>
                  <a:lnTo>
                    <a:pt x="25831" y="44094"/>
                  </a:lnTo>
                  <a:lnTo>
                    <a:pt x="32372" y="31750"/>
                  </a:lnTo>
                  <a:lnTo>
                    <a:pt x="42506" y="24472"/>
                  </a:lnTo>
                  <a:lnTo>
                    <a:pt x="55626" y="22072"/>
                  </a:lnTo>
                  <a:lnTo>
                    <a:pt x="69634" y="24358"/>
                  </a:lnTo>
                  <a:lnTo>
                    <a:pt x="80175" y="31330"/>
                  </a:lnTo>
                  <a:lnTo>
                    <a:pt x="87109" y="43129"/>
                  </a:lnTo>
                  <a:lnTo>
                    <a:pt x="90322" y="59931"/>
                  </a:lnTo>
                  <a:lnTo>
                    <a:pt x="113538" y="59931"/>
                  </a:lnTo>
                  <a:lnTo>
                    <a:pt x="108521" y="34239"/>
                  </a:lnTo>
                  <a:lnTo>
                    <a:pt x="96875" y="15455"/>
                  </a:lnTo>
                  <a:lnTo>
                    <a:pt x="79146" y="3924"/>
                  </a:lnTo>
                  <a:lnTo>
                    <a:pt x="55905" y="0"/>
                  </a:lnTo>
                  <a:lnTo>
                    <a:pt x="33020" y="4076"/>
                  </a:lnTo>
                  <a:lnTo>
                    <a:pt x="15379" y="15989"/>
                  </a:lnTo>
                  <a:lnTo>
                    <a:pt x="4013" y="35318"/>
                  </a:lnTo>
                  <a:lnTo>
                    <a:pt x="0" y="61645"/>
                  </a:lnTo>
                  <a:lnTo>
                    <a:pt x="0" y="146507"/>
                  </a:lnTo>
                  <a:lnTo>
                    <a:pt x="4064" y="172796"/>
                  </a:lnTo>
                  <a:lnTo>
                    <a:pt x="15557" y="192036"/>
                  </a:lnTo>
                  <a:lnTo>
                    <a:pt x="33388" y="203860"/>
                  </a:lnTo>
                  <a:lnTo>
                    <a:pt x="56476" y="207873"/>
                  </a:lnTo>
                  <a:lnTo>
                    <a:pt x="80048" y="203923"/>
                  </a:lnTo>
                  <a:lnTo>
                    <a:pt x="97980" y="192366"/>
                  </a:lnTo>
                  <a:lnTo>
                    <a:pt x="109791" y="173647"/>
                  </a:lnTo>
                  <a:lnTo>
                    <a:pt x="114985" y="148234"/>
                  </a:lnTo>
                  <a:close/>
                </a:path>
                <a:path w="711834" h="259080">
                  <a:moveTo>
                    <a:pt x="221145" y="54229"/>
                  </a:moveTo>
                  <a:lnTo>
                    <a:pt x="127101" y="54229"/>
                  </a:lnTo>
                  <a:lnTo>
                    <a:pt x="127101" y="74549"/>
                  </a:lnTo>
                  <a:lnTo>
                    <a:pt x="162941" y="74549"/>
                  </a:lnTo>
                  <a:lnTo>
                    <a:pt x="162941" y="204089"/>
                  </a:lnTo>
                  <a:lnTo>
                    <a:pt x="185293" y="204089"/>
                  </a:lnTo>
                  <a:lnTo>
                    <a:pt x="185293" y="74549"/>
                  </a:lnTo>
                  <a:lnTo>
                    <a:pt x="221145" y="74549"/>
                  </a:lnTo>
                  <a:lnTo>
                    <a:pt x="221145" y="54229"/>
                  </a:lnTo>
                  <a:close/>
                </a:path>
                <a:path w="711834" h="259080">
                  <a:moveTo>
                    <a:pt x="339598" y="53619"/>
                  </a:moveTo>
                  <a:lnTo>
                    <a:pt x="316369" y="53619"/>
                  </a:lnTo>
                  <a:lnTo>
                    <a:pt x="285978" y="155981"/>
                  </a:lnTo>
                  <a:lnTo>
                    <a:pt x="251574" y="53619"/>
                  </a:lnTo>
                  <a:lnTo>
                    <a:pt x="227761" y="53619"/>
                  </a:lnTo>
                  <a:lnTo>
                    <a:pt x="276225" y="188950"/>
                  </a:lnTo>
                  <a:lnTo>
                    <a:pt x="268211" y="215620"/>
                  </a:lnTo>
                  <a:lnTo>
                    <a:pt x="265239" y="224180"/>
                  </a:lnTo>
                  <a:lnTo>
                    <a:pt x="261391" y="231000"/>
                  </a:lnTo>
                  <a:lnTo>
                    <a:pt x="255943" y="235496"/>
                  </a:lnTo>
                  <a:lnTo>
                    <a:pt x="248132" y="237121"/>
                  </a:lnTo>
                  <a:lnTo>
                    <a:pt x="239522" y="237121"/>
                  </a:lnTo>
                  <a:lnTo>
                    <a:pt x="239522" y="258914"/>
                  </a:lnTo>
                  <a:lnTo>
                    <a:pt x="251866" y="258914"/>
                  </a:lnTo>
                  <a:lnTo>
                    <a:pt x="266090" y="256082"/>
                  </a:lnTo>
                  <a:lnTo>
                    <a:pt x="276656" y="248056"/>
                  </a:lnTo>
                  <a:lnTo>
                    <a:pt x="284441" y="235559"/>
                  </a:lnTo>
                  <a:lnTo>
                    <a:pt x="290283" y="219341"/>
                  </a:lnTo>
                  <a:lnTo>
                    <a:pt x="339598" y="53619"/>
                  </a:lnTo>
                  <a:close/>
                </a:path>
                <a:path w="711834" h="259080">
                  <a:moveTo>
                    <a:pt x="465518" y="183502"/>
                  </a:moveTo>
                  <a:lnTo>
                    <a:pt x="448602" y="183502"/>
                  </a:lnTo>
                  <a:lnTo>
                    <a:pt x="448602" y="74549"/>
                  </a:lnTo>
                  <a:lnTo>
                    <a:pt x="448602" y="53619"/>
                  </a:lnTo>
                  <a:lnTo>
                    <a:pt x="426237" y="53619"/>
                  </a:lnTo>
                  <a:lnTo>
                    <a:pt x="426237" y="74549"/>
                  </a:lnTo>
                  <a:lnTo>
                    <a:pt x="426237" y="183502"/>
                  </a:lnTo>
                  <a:lnTo>
                    <a:pt x="373761" y="183502"/>
                  </a:lnTo>
                  <a:lnTo>
                    <a:pt x="377494" y="172466"/>
                  </a:lnTo>
                  <a:lnTo>
                    <a:pt x="380517" y="159524"/>
                  </a:lnTo>
                  <a:lnTo>
                    <a:pt x="385597" y="114312"/>
                  </a:lnTo>
                  <a:lnTo>
                    <a:pt x="386956" y="74549"/>
                  </a:lnTo>
                  <a:lnTo>
                    <a:pt x="426237" y="74549"/>
                  </a:lnTo>
                  <a:lnTo>
                    <a:pt x="426237" y="53619"/>
                  </a:lnTo>
                  <a:lnTo>
                    <a:pt x="365455" y="53619"/>
                  </a:lnTo>
                  <a:lnTo>
                    <a:pt x="365137" y="70993"/>
                  </a:lnTo>
                  <a:lnTo>
                    <a:pt x="364566" y="88353"/>
                  </a:lnTo>
                  <a:lnTo>
                    <a:pt x="360845" y="141173"/>
                  </a:lnTo>
                  <a:lnTo>
                    <a:pt x="348538" y="183502"/>
                  </a:lnTo>
                  <a:lnTo>
                    <a:pt x="337350" y="183502"/>
                  </a:lnTo>
                  <a:lnTo>
                    <a:pt x="337350" y="237693"/>
                  </a:lnTo>
                  <a:lnTo>
                    <a:pt x="359156" y="237693"/>
                  </a:lnTo>
                  <a:lnTo>
                    <a:pt x="359156" y="204431"/>
                  </a:lnTo>
                  <a:lnTo>
                    <a:pt x="443738" y="204431"/>
                  </a:lnTo>
                  <a:lnTo>
                    <a:pt x="443738" y="237693"/>
                  </a:lnTo>
                  <a:lnTo>
                    <a:pt x="465518" y="237693"/>
                  </a:lnTo>
                  <a:lnTo>
                    <a:pt x="465518" y="204431"/>
                  </a:lnTo>
                  <a:lnTo>
                    <a:pt x="465518" y="183502"/>
                  </a:lnTo>
                  <a:close/>
                </a:path>
                <a:path w="711834" h="259080">
                  <a:moveTo>
                    <a:pt x="587463" y="157683"/>
                  </a:moveTo>
                  <a:lnTo>
                    <a:pt x="565086" y="157683"/>
                  </a:lnTo>
                  <a:lnTo>
                    <a:pt x="561898" y="170141"/>
                  </a:lnTo>
                  <a:lnTo>
                    <a:pt x="555980" y="178803"/>
                  </a:lnTo>
                  <a:lnTo>
                    <a:pt x="546950" y="183870"/>
                  </a:lnTo>
                  <a:lnTo>
                    <a:pt x="534416" y="185508"/>
                  </a:lnTo>
                  <a:lnTo>
                    <a:pt x="522693" y="183540"/>
                  </a:lnTo>
                  <a:lnTo>
                    <a:pt x="513956" y="177482"/>
                  </a:lnTo>
                  <a:lnTo>
                    <a:pt x="508495" y="167132"/>
                  </a:lnTo>
                  <a:lnTo>
                    <a:pt x="506615" y="152247"/>
                  </a:lnTo>
                  <a:lnTo>
                    <a:pt x="506615" y="138493"/>
                  </a:lnTo>
                  <a:lnTo>
                    <a:pt x="585457" y="138493"/>
                  </a:lnTo>
                  <a:lnTo>
                    <a:pt x="585457" y="119849"/>
                  </a:lnTo>
                  <a:lnTo>
                    <a:pt x="581825" y="81584"/>
                  </a:lnTo>
                  <a:lnTo>
                    <a:pt x="563092" y="58724"/>
                  </a:lnTo>
                  <a:lnTo>
                    <a:pt x="563092" y="104648"/>
                  </a:lnTo>
                  <a:lnTo>
                    <a:pt x="563092" y="119849"/>
                  </a:lnTo>
                  <a:lnTo>
                    <a:pt x="506615" y="119849"/>
                  </a:lnTo>
                  <a:lnTo>
                    <a:pt x="506615" y="104648"/>
                  </a:lnTo>
                  <a:lnTo>
                    <a:pt x="508495" y="89903"/>
                  </a:lnTo>
                  <a:lnTo>
                    <a:pt x="513956" y="79527"/>
                  </a:lnTo>
                  <a:lnTo>
                    <a:pt x="522693" y="73406"/>
                  </a:lnTo>
                  <a:lnTo>
                    <a:pt x="534416" y="71386"/>
                  </a:lnTo>
                  <a:lnTo>
                    <a:pt x="546519" y="73406"/>
                  </a:lnTo>
                  <a:lnTo>
                    <a:pt x="555523" y="79527"/>
                  </a:lnTo>
                  <a:lnTo>
                    <a:pt x="561149" y="89903"/>
                  </a:lnTo>
                  <a:lnTo>
                    <a:pt x="563092" y="104648"/>
                  </a:lnTo>
                  <a:lnTo>
                    <a:pt x="563092" y="58724"/>
                  </a:lnTo>
                  <a:lnTo>
                    <a:pt x="555332" y="53568"/>
                  </a:lnTo>
                  <a:lnTo>
                    <a:pt x="534136" y="49885"/>
                  </a:lnTo>
                  <a:lnTo>
                    <a:pt x="513295" y="53568"/>
                  </a:lnTo>
                  <a:lnTo>
                    <a:pt x="497395" y="64300"/>
                  </a:lnTo>
                  <a:lnTo>
                    <a:pt x="487248" y="81584"/>
                  </a:lnTo>
                  <a:lnTo>
                    <a:pt x="483717" y="104648"/>
                  </a:lnTo>
                  <a:lnTo>
                    <a:pt x="483679" y="152247"/>
                  </a:lnTo>
                  <a:lnTo>
                    <a:pt x="487197" y="175780"/>
                  </a:lnTo>
                  <a:lnTo>
                    <a:pt x="497255" y="193141"/>
                  </a:lnTo>
                  <a:lnTo>
                    <a:pt x="513067" y="203898"/>
                  </a:lnTo>
                  <a:lnTo>
                    <a:pt x="533857" y="207581"/>
                  </a:lnTo>
                  <a:lnTo>
                    <a:pt x="555447" y="204266"/>
                  </a:lnTo>
                  <a:lnTo>
                    <a:pt x="571842" y="194576"/>
                  </a:lnTo>
                  <a:lnTo>
                    <a:pt x="578078" y="185508"/>
                  </a:lnTo>
                  <a:lnTo>
                    <a:pt x="582637" y="178917"/>
                  </a:lnTo>
                  <a:lnTo>
                    <a:pt x="587463" y="157683"/>
                  </a:lnTo>
                  <a:close/>
                </a:path>
                <a:path w="711834" h="259080">
                  <a:moveTo>
                    <a:pt x="711669" y="53619"/>
                  </a:moveTo>
                  <a:lnTo>
                    <a:pt x="689025" y="53619"/>
                  </a:lnTo>
                  <a:lnTo>
                    <a:pt x="689025" y="115849"/>
                  </a:lnTo>
                  <a:lnTo>
                    <a:pt x="639432" y="115849"/>
                  </a:lnTo>
                  <a:lnTo>
                    <a:pt x="639432" y="53619"/>
                  </a:lnTo>
                  <a:lnTo>
                    <a:pt x="617067" y="53619"/>
                  </a:lnTo>
                  <a:lnTo>
                    <a:pt x="617067" y="115849"/>
                  </a:lnTo>
                  <a:lnTo>
                    <a:pt x="617067" y="137439"/>
                  </a:lnTo>
                  <a:lnTo>
                    <a:pt x="617067" y="204749"/>
                  </a:lnTo>
                  <a:lnTo>
                    <a:pt x="639432" y="204749"/>
                  </a:lnTo>
                  <a:lnTo>
                    <a:pt x="639432" y="137439"/>
                  </a:lnTo>
                  <a:lnTo>
                    <a:pt x="689025" y="137439"/>
                  </a:lnTo>
                  <a:lnTo>
                    <a:pt x="689025" y="204749"/>
                  </a:lnTo>
                  <a:lnTo>
                    <a:pt x="711669" y="204749"/>
                  </a:lnTo>
                  <a:lnTo>
                    <a:pt x="711669" y="137439"/>
                  </a:lnTo>
                  <a:lnTo>
                    <a:pt x="711669" y="115849"/>
                  </a:lnTo>
                  <a:lnTo>
                    <a:pt x="711669" y="5361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1085173" y="1003045"/>
              <a:ext cx="103784" cy="157695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956924" y="1006772"/>
              <a:ext cx="96329" cy="15081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1214831" y="1003045"/>
              <a:ext cx="101219" cy="157695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1343346" y="1006772"/>
              <a:ext cx="220531" cy="150825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1595801" y="1003045"/>
              <a:ext cx="103784" cy="157695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0218521" y="1240034"/>
              <a:ext cx="231754" cy="208152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0471255" y="1290215"/>
              <a:ext cx="361401" cy="205854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0854524" y="1294510"/>
              <a:ext cx="140766" cy="149961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8595135" y="561877"/>
              <a:ext cx="1016362" cy="934166"/>
            </a:xfrm>
            <a:prstGeom prst="rect">
              <a:avLst/>
            </a:prstGeom>
          </p:spPr>
        </p:pic>
      </p:grpSp>
      <p:sp>
        <p:nvSpPr>
          <p:cNvPr id="24" name="object 24"/>
          <p:cNvSpPr txBox="1">
            <a:spLocks noGrp="1"/>
          </p:cNvSpPr>
          <p:nvPr>
            <p:ph type="title"/>
          </p:nvPr>
        </p:nvSpPr>
        <p:spPr>
          <a:xfrm>
            <a:off x="-141098" y="689507"/>
            <a:ext cx="8812168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764540" algn="ctr">
              <a:lnSpc>
                <a:spcPct val="100000"/>
              </a:lnSpc>
              <a:spcBef>
                <a:spcPts val="100"/>
              </a:spcBef>
            </a:pPr>
            <a:r>
              <a:rPr lang="ru-RU" sz="6000" b="1" dirty="0"/>
              <a:t>ЗАПИСАТЬСЯ:</a:t>
            </a:r>
            <a:endParaRPr sz="6000" dirty="0"/>
          </a:p>
        </p:txBody>
      </p:sp>
      <p:sp>
        <p:nvSpPr>
          <p:cNvPr id="34" name="TextBox 33"/>
          <p:cNvSpPr txBox="1"/>
          <p:nvPr/>
        </p:nvSpPr>
        <p:spPr>
          <a:xfrm>
            <a:off x="1130869" y="149604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36" name="TextBox 35"/>
          <p:cNvSpPr txBox="1"/>
          <p:nvPr/>
        </p:nvSpPr>
        <p:spPr>
          <a:xfrm>
            <a:off x="4335955" y="2688427"/>
            <a:ext cx="40017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u="sng" dirty="0">
                <a:solidFill>
                  <a:schemeClr val="bg1"/>
                </a:solidFill>
                <a:latin typeface="Trebuchet MS" panose="020B0603020202020204" pitchFamily="34" charset="0"/>
              </a:rPr>
              <a:t>ОТРЯДЫ ПРОВОДНИКОВ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81034" y="2256412"/>
            <a:ext cx="42093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u="sng" dirty="0">
                <a:solidFill>
                  <a:schemeClr val="bg1"/>
                </a:solidFill>
                <a:latin typeface="Trebuchet MS" panose="020B0603020202020204" pitchFamily="34" charset="0"/>
              </a:rPr>
              <a:t>СЕЛЬСКОХОЗЯЙСТВЕННЫЕ</a:t>
            </a:r>
          </a:p>
          <a:p>
            <a:pPr algn="ctr"/>
            <a:r>
              <a:rPr lang="ru-RU" sz="2400" b="1" u="sng" dirty="0">
                <a:solidFill>
                  <a:schemeClr val="bg1"/>
                </a:solidFill>
                <a:latin typeface="Trebuchet MS" panose="020B0603020202020204" pitchFamily="34" charset="0"/>
              </a:rPr>
              <a:t>ОТРЯДЫ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722C731-238E-18AE-67AB-D02FE373C8EB}"/>
              </a:ext>
            </a:extLst>
          </p:cNvPr>
          <p:cNvSpPr txBox="1"/>
          <p:nvPr/>
        </p:nvSpPr>
        <p:spPr>
          <a:xfrm>
            <a:off x="8846299" y="2318724"/>
            <a:ext cx="29655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u="sng" dirty="0">
                <a:solidFill>
                  <a:schemeClr val="bg1"/>
                </a:solidFill>
                <a:latin typeface="Trebuchet MS" panose="020B0603020202020204" pitchFamily="34" charset="0"/>
              </a:rPr>
              <a:t>ПО ОСТАЛЬНЫМ ВОПРОСАМ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96B525E-3E1C-EB44-7F16-07FD5B14D4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375" y="3201004"/>
            <a:ext cx="3267075" cy="326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1AD87A64-9E08-2130-C2D4-DC8C489236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8107" y="3201004"/>
            <a:ext cx="3267075" cy="326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F474F7DE-8EF5-8365-3636-E806449461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3150" y="3204594"/>
            <a:ext cx="3267075" cy="326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36171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1518D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5705665" y="1193888"/>
            <a:ext cx="35560" cy="1289685"/>
          </a:xfrm>
          <a:custGeom>
            <a:avLst/>
            <a:gdLst/>
            <a:ahLst/>
            <a:cxnLst/>
            <a:rect l="l" t="t" r="r" b="b"/>
            <a:pathLst>
              <a:path w="35560" h="1289685">
                <a:moveTo>
                  <a:pt x="35013" y="0"/>
                </a:moveTo>
                <a:lnTo>
                  <a:pt x="0" y="0"/>
                </a:lnTo>
                <a:lnTo>
                  <a:pt x="0" y="1289342"/>
                </a:lnTo>
                <a:lnTo>
                  <a:pt x="35013" y="1289342"/>
                </a:lnTo>
                <a:lnTo>
                  <a:pt x="3501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6197916" y="1193836"/>
            <a:ext cx="561975" cy="318770"/>
            <a:chOff x="6197916" y="1193836"/>
            <a:chExt cx="561975" cy="318770"/>
          </a:xfrm>
        </p:grpSpPr>
        <p:sp>
          <p:nvSpPr>
            <p:cNvPr id="5" name="object 5"/>
            <p:cNvSpPr/>
            <p:nvPr/>
          </p:nvSpPr>
          <p:spPr>
            <a:xfrm>
              <a:off x="6197916" y="1193836"/>
              <a:ext cx="172720" cy="313690"/>
            </a:xfrm>
            <a:custGeom>
              <a:avLst/>
              <a:gdLst/>
              <a:ahLst/>
              <a:cxnLst/>
              <a:rect l="l" t="t" r="r" b="b"/>
              <a:pathLst>
                <a:path w="172720" h="313690">
                  <a:moveTo>
                    <a:pt x="79248" y="0"/>
                  </a:moveTo>
                  <a:lnTo>
                    <a:pt x="0" y="0"/>
                  </a:lnTo>
                  <a:lnTo>
                    <a:pt x="0" y="313359"/>
                  </a:lnTo>
                  <a:lnTo>
                    <a:pt x="36715" y="313359"/>
                  </a:lnTo>
                  <a:lnTo>
                    <a:pt x="36715" y="199224"/>
                  </a:lnTo>
                  <a:lnTo>
                    <a:pt x="79248" y="199224"/>
                  </a:lnTo>
                  <a:lnTo>
                    <a:pt x="118909" y="192682"/>
                  </a:lnTo>
                  <a:lnTo>
                    <a:pt x="148128" y="173421"/>
                  </a:lnTo>
                  <a:lnTo>
                    <a:pt x="153368" y="164299"/>
                  </a:lnTo>
                  <a:lnTo>
                    <a:pt x="36715" y="164299"/>
                  </a:lnTo>
                  <a:lnTo>
                    <a:pt x="36715" y="34924"/>
                  </a:lnTo>
                  <a:lnTo>
                    <a:pt x="153435" y="34924"/>
                  </a:lnTo>
                  <a:lnTo>
                    <a:pt x="148128" y="25798"/>
                  </a:lnTo>
                  <a:lnTo>
                    <a:pt x="118909" y="6582"/>
                  </a:lnTo>
                  <a:lnTo>
                    <a:pt x="79248" y="0"/>
                  </a:lnTo>
                  <a:close/>
                </a:path>
                <a:path w="172720" h="313690">
                  <a:moveTo>
                    <a:pt x="153435" y="34924"/>
                  </a:moveTo>
                  <a:lnTo>
                    <a:pt x="79248" y="34924"/>
                  </a:lnTo>
                  <a:lnTo>
                    <a:pt x="103855" y="38947"/>
                  </a:lnTo>
                  <a:lnTo>
                    <a:pt x="121327" y="50985"/>
                  </a:lnTo>
                  <a:lnTo>
                    <a:pt x="131749" y="70999"/>
                  </a:lnTo>
                  <a:lnTo>
                    <a:pt x="135204" y="98945"/>
                  </a:lnTo>
                  <a:lnTo>
                    <a:pt x="131749" y="128038"/>
                  </a:lnTo>
                  <a:lnTo>
                    <a:pt x="121327" y="148405"/>
                  </a:lnTo>
                  <a:lnTo>
                    <a:pt x="103855" y="160381"/>
                  </a:lnTo>
                  <a:lnTo>
                    <a:pt x="79248" y="164299"/>
                  </a:lnTo>
                  <a:lnTo>
                    <a:pt x="153368" y="164299"/>
                  </a:lnTo>
                  <a:lnTo>
                    <a:pt x="166185" y="141992"/>
                  </a:lnTo>
                  <a:lnTo>
                    <a:pt x="172364" y="98945"/>
                  </a:lnTo>
                  <a:lnTo>
                    <a:pt x="166185" y="56851"/>
                  </a:lnTo>
                  <a:lnTo>
                    <a:pt x="153435" y="3492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95473" y="1265924"/>
              <a:ext cx="161594" cy="24665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01494" y="1265923"/>
              <a:ext cx="158013" cy="246202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6796347" y="1265923"/>
            <a:ext cx="351790" cy="246379"/>
            <a:chOff x="6796347" y="1265923"/>
            <a:chExt cx="351790" cy="246379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996981" y="1271736"/>
              <a:ext cx="150850" cy="23547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796347" y="1265923"/>
              <a:ext cx="158000" cy="246202"/>
            </a:xfrm>
            <a:prstGeom prst="rect">
              <a:avLst/>
            </a:prstGeom>
          </p:spPr>
        </p:pic>
      </p:grpSp>
      <p:sp>
        <p:nvSpPr>
          <p:cNvPr id="11" name="object 11"/>
          <p:cNvSpPr/>
          <p:nvPr/>
        </p:nvSpPr>
        <p:spPr>
          <a:xfrm>
            <a:off x="7203482" y="1182216"/>
            <a:ext cx="151130" cy="325120"/>
          </a:xfrm>
          <a:custGeom>
            <a:avLst/>
            <a:gdLst/>
            <a:ahLst/>
            <a:cxnLst/>
            <a:rect l="l" t="t" r="r" b="b"/>
            <a:pathLst>
              <a:path w="151129" h="325119">
                <a:moveTo>
                  <a:pt x="50558" y="0"/>
                </a:moveTo>
                <a:lnTo>
                  <a:pt x="23723" y="0"/>
                </a:lnTo>
                <a:lnTo>
                  <a:pt x="28056" y="22413"/>
                </a:lnTo>
                <a:lnTo>
                  <a:pt x="38652" y="38996"/>
                </a:lnTo>
                <a:lnTo>
                  <a:pt x="54877" y="49286"/>
                </a:lnTo>
                <a:lnTo>
                  <a:pt x="76098" y="52819"/>
                </a:lnTo>
                <a:lnTo>
                  <a:pt x="97046" y="49286"/>
                </a:lnTo>
                <a:lnTo>
                  <a:pt x="113131" y="38996"/>
                </a:lnTo>
                <a:lnTo>
                  <a:pt x="121144" y="26403"/>
                </a:lnTo>
                <a:lnTo>
                  <a:pt x="75641" y="26403"/>
                </a:lnTo>
                <a:lnTo>
                  <a:pt x="65301" y="24733"/>
                </a:lnTo>
                <a:lnTo>
                  <a:pt x="57732" y="19750"/>
                </a:lnTo>
                <a:lnTo>
                  <a:pt x="52847" y="11492"/>
                </a:lnTo>
                <a:lnTo>
                  <a:pt x="50558" y="0"/>
                </a:lnTo>
                <a:close/>
              </a:path>
              <a:path w="151129" h="325119">
                <a:moveTo>
                  <a:pt x="128028" y="0"/>
                </a:moveTo>
                <a:lnTo>
                  <a:pt x="100711" y="0"/>
                </a:lnTo>
                <a:lnTo>
                  <a:pt x="98678" y="11492"/>
                </a:lnTo>
                <a:lnTo>
                  <a:pt x="93876" y="19750"/>
                </a:lnTo>
                <a:lnTo>
                  <a:pt x="86225" y="24733"/>
                </a:lnTo>
                <a:lnTo>
                  <a:pt x="75641" y="26403"/>
                </a:lnTo>
                <a:lnTo>
                  <a:pt x="121144" y="26403"/>
                </a:lnTo>
                <a:lnTo>
                  <a:pt x="123682" y="22413"/>
                </a:lnTo>
                <a:lnTo>
                  <a:pt x="128028" y="0"/>
                </a:lnTo>
                <a:close/>
              </a:path>
              <a:path w="151129" h="325119">
                <a:moveTo>
                  <a:pt x="34455" y="89522"/>
                </a:moveTo>
                <a:lnTo>
                  <a:pt x="0" y="89522"/>
                </a:lnTo>
                <a:lnTo>
                  <a:pt x="0" y="324980"/>
                </a:lnTo>
                <a:lnTo>
                  <a:pt x="35801" y="324980"/>
                </a:lnTo>
                <a:lnTo>
                  <a:pt x="64796" y="265899"/>
                </a:lnTo>
                <a:lnTo>
                  <a:pt x="34455" y="265899"/>
                </a:lnTo>
                <a:lnTo>
                  <a:pt x="33553" y="265010"/>
                </a:lnTo>
                <a:lnTo>
                  <a:pt x="34074" y="249230"/>
                </a:lnTo>
                <a:lnTo>
                  <a:pt x="34342" y="234119"/>
                </a:lnTo>
                <a:lnTo>
                  <a:pt x="34455" y="89522"/>
                </a:lnTo>
                <a:close/>
              </a:path>
              <a:path w="151129" h="325119">
                <a:moveTo>
                  <a:pt x="150837" y="146824"/>
                </a:moveTo>
                <a:lnTo>
                  <a:pt x="117716" y="146824"/>
                </a:lnTo>
                <a:lnTo>
                  <a:pt x="118618" y="147269"/>
                </a:lnTo>
                <a:lnTo>
                  <a:pt x="117770" y="163903"/>
                </a:lnTo>
                <a:lnTo>
                  <a:pt x="117217" y="181294"/>
                </a:lnTo>
                <a:lnTo>
                  <a:pt x="116917" y="199020"/>
                </a:lnTo>
                <a:lnTo>
                  <a:pt x="116827" y="324980"/>
                </a:lnTo>
                <a:lnTo>
                  <a:pt x="150837" y="324980"/>
                </a:lnTo>
                <a:lnTo>
                  <a:pt x="150837" y="146824"/>
                </a:lnTo>
                <a:close/>
              </a:path>
              <a:path w="151129" h="325119">
                <a:moveTo>
                  <a:pt x="150837" y="89522"/>
                </a:moveTo>
                <a:lnTo>
                  <a:pt x="55054" y="214871"/>
                </a:lnTo>
                <a:lnTo>
                  <a:pt x="38489" y="255403"/>
                </a:lnTo>
                <a:lnTo>
                  <a:pt x="34455" y="265899"/>
                </a:lnTo>
                <a:lnTo>
                  <a:pt x="64796" y="265899"/>
                </a:lnTo>
                <a:lnTo>
                  <a:pt x="94894" y="204571"/>
                </a:lnTo>
                <a:lnTo>
                  <a:pt x="114027" y="157667"/>
                </a:lnTo>
                <a:lnTo>
                  <a:pt x="117716" y="146824"/>
                </a:lnTo>
                <a:lnTo>
                  <a:pt x="150837" y="146824"/>
                </a:lnTo>
                <a:lnTo>
                  <a:pt x="150837" y="895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" name="object 12"/>
          <p:cNvGrpSpPr/>
          <p:nvPr/>
        </p:nvGrpSpPr>
        <p:grpSpPr>
          <a:xfrm>
            <a:off x="7404149" y="1265923"/>
            <a:ext cx="545465" cy="246379"/>
            <a:chOff x="7404149" y="1265923"/>
            <a:chExt cx="545465" cy="246379"/>
          </a:xfrm>
        </p:grpSpPr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404149" y="1265923"/>
              <a:ext cx="158000" cy="24620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604793" y="1271741"/>
              <a:ext cx="166077" cy="23545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798283" y="1271736"/>
              <a:ext cx="150850" cy="235470"/>
            </a:xfrm>
            <a:prstGeom prst="rect">
              <a:avLst/>
            </a:prstGeom>
          </p:spPr>
        </p:pic>
      </p:grpSp>
      <p:pic>
        <p:nvPicPr>
          <p:cNvPr id="16" name="object 16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998945" y="1265918"/>
            <a:ext cx="162026" cy="246202"/>
          </a:xfrm>
          <a:prstGeom prst="rect">
            <a:avLst/>
          </a:prstGeom>
        </p:spPr>
      </p:pic>
      <p:sp>
        <p:nvSpPr>
          <p:cNvPr id="17" name="object 17"/>
          <p:cNvSpPr/>
          <p:nvPr/>
        </p:nvSpPr>
        <p:spPr>
          <a:xfrm>
            <a:off x="6197860" y="1635927"/>
            <a:ext cx="179705" cy="325120"/>
          </a:xfrm>
          <a:custGeom>
            <a:avLst/>
            <a:gdLst/>
            <a:ahLst/>
            <a:cxnLst/>
            <a:rect l="l" t="t" r="r" b="b"/>
            <a:pathLst>
              <a:path w="179704" h="325119">
                <a:moveTo>
                  <a:pt x="87299" y="0"/>
                </a:moveTo>
                <a:lnTo>
                  <a:pt x="51563" y="6350"/>
                </a:lnTo>
                <a:lnTo>
                  <a:pt x="24009" y="24955"/>
                </a:lnTo>
                <a:lnTo>
                  <a:pt x="6275" y="55142"/>
                </a:lnTo>
                <a:lnTo>
                  <a:pt x="0" y="96240"/>
                </a:lnTo>
                <a:lnTo>
                  <a:pt x="0" y="228739"/>
                </a:lnTo>
                <a:lnTo>
                  <a:pt x="6351" y="269775"/>
                </a:lnTo>
                <a:lnTo>
                  <a:pt x="24287" y="299813"/>
                </a:lnTo>
                <a:lnTo>
                  <a:pt x="52126" y="318266"/>
                </a:lnTo>
                <a:lnTo>
                  <a:pt x="88188" y="324548"/>
                </a:lnTo>
                <a:lnTo>
                  <a:pt x="124998" y="318373"/>
                </a:lnTo>
                <a:lnTo>
                  <a:pt x="152993" y="300321"/>
                </a:lnTo>
                <a:lnTo>
                  <a:pt x="171420" y="271104"/>
                </a:lnTo>
                <a:lnTo>
                  <a:pt x="179527" y="231432"/>
                </a:lnTo>
                <a:lnTo>
                  <a:pt x="143243" y="231432"/>
                </a:lnTo>
                <a:lnTo>
                  <a:pt x="137795" y="257208"/>
                </a:lnTo>
                <a:lnTo>
                  <a:pt x="126803" y="275518"/>
                </a:lnTo>
                <a:lnTo>
                  <a:pt x="110267" y="286444"/>
                </a:lnTo>
                <a:lnTo>
                  <a:pt x="88188" y="290068"/>
                </a:lnTo>
                <a:lnTo>
                  <a:pt x="67310" y="286341"/>
                </a:lnTo>
                <a:lnTo>
                  <a:pt x="51047" y="275020"/>
                </a:lnTo>
                <a:lnTo>
                  <a:pt x="40489" y="255890"/>
                </a:lnTo>
                <a:lnTo>
                  <a:pt x="36728" y="228739"/>
                </a:lnTo>
                <a:lnTo>
                  <a:pt x="36728" y="96240"/>
                </a:lnTo>
                <a:lnTo>
                  <a:pt x="40343" y="68838"/>
                </a:lnTo>
                <a:lnTo>
                  <a:pt x="50546" y="49576"/>
                </a:lnTo>
                <a:lnTo>
                  <a:pt x="66367" y="38202"/>
                </a:lnTo>
                <a:lnTo>
                  <a:pt x="86842" y="34467"/>
                </a:lnTo>
                <a:lnTo>
                  <a:pt x="108722" y="38036"/>
                </a:lnTo>
                <a:lnTo>
                  <a:pt x="125185" y="48907"/>
                </a:lnTo>
                <a:lnTo>
                  <a:pt x="136021" y="67332"/>
                </a:lnTo>
                <a:lnTo>
                  <a:pt x="141020" y="93560"/>
                </a:lnTo>
                <a:lnTo>
                  <a:pt x="177279" y="93560"/>
                </a:lnTo>
                <a:lnTo>
                  <a:pt x="169451" y="53449"/>
                </a:lnTo>
                <a:lnTo>
                  <a:pt x="151258" y="24120"/>
                </a:lnTo>
                <a:lnTo>
                  <a:pt x="123581" y="6121"/>
                </a:lnTo>
                <a:lnTo>
                  <a:pt x="8729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8" name="object 18"/>
          <p:cNvGrpSpPr/>
          <p:nvPr/>
        </p:nvGrpSpPr>
        <p:grpSpPr>
          <a:xfrm>
            <a:off x="6396291" y="1713816"/>
            <a:ext cx="718820" cy="326390"/>
            <a:chOff x="6396291" y="1713816"/>
            <a:chExt cx="718820" cy="326390"/>
          </a:xfrm>
        </p:grpSpPr>
        <p:sp>
          <p:nvSpPr>
            <p:cNvPr id="19" name="object 19"/>
            <p:cNvSpPr/>
            <p:nvPr/>
          </p:nvSpPr>
          <p:spPr>
            <a:xfrm>
              <a:off x="6396278" y="1719300"/>
              <a:ext cx="528955" cy="321310"/>
            </a:xfrm>
            <a:custGeom>
              <a:avLst/>
              <a:gdLst/>
              <a:ahLst/>
              <a:cxnLst/>
              <a:rect l="l" t="t" r="r" b="b"/>
              <a:pathLst>
                <a:path w="528954" h="321310">
                  <a:moveTo>
                    <a:pt x="146850" y="0"/>
                  </a:moveTo>
                  <a:lnTo>
                    <a:pt x="0" y="0"/>
                  </a:lnTo>
                  <a:lnTo>
                    <a:pt x="0" y="33020"/>
                  </a:lnTo>
                  <a:lnTo>
                    <a:pt x="55981" y="33020"/>
                  </a:lnTo>
                  <a:lnTo>
                    <a:pt x="55981" y="236220"/>
                  </a:lnTo>
                  <a:lnTo>
                    <a:pt x="90881" y="236220"/>
                  </a:lnTo>
                  <a:lnTo>
                    <a:pt x="90881" y="33020"/>
                  </a:lnTo>
                  <a:lnTo>
                    <a:pt x="146850" y="33020"/>
                  </a:lnTo>
                  <a:lnTo>
                    <a:pt x="146850" y="0"/>
                  </a:lnTo>
                  <a:close/>
                </a:path>
                <a:path w="528954" h="321310">
                  <a:moveTo>
                    <a:pt x="331800" y="342"/>
                  </a:moveTo>
                  <a:lnTo>
                    <a:pt x="295541" y="342"/>
                  </a:lnTo>
                  <a:lnTo>
                    <a:pt x="248094" y="160159"/>
                  </a:lnTo>
                  <a:lnTo>
                    <a:pt x="194360" y="342"/>
                  </a:lnTo>
                  <a:lnTo>
                    <a:pt x="157200" y="342"/>
                  </a:lnTo>
                  <a:lnTo>
                    <a:pt x="232854" y="211645"/>
                  </a:lnTo>
                  <a:lnTo>
                    <a:pt x="220332" y="253276"/>
                  </a:lnTo>
                  <a:lnTo>
                    <a:pt x="215684" y="266636"/>
                  </a:lnTo>
                  <a:lnTo>
                    <a:pt x="209689" y="277266"/>
                  </a:lnTo>
                  <a:lnTo>
                    <a:pt x="201193" y="284302"/>
                  </a:lnTo>
                  <a:lnTo>
                    <a:pt x="188988" y="286842"/>
                  </a:lnTo>
                  <a:lnTo>
                    <a:pt x="175552" y="286842"/>
                  </a:lnTo>
                  <a:lnTo>
                    <a:pt x="175552" y="320865"/>
                  </a:lnTo>
                  <a:lnTo>
                    <a:pt x="194818" y="320865"/>
                  </a:lnTo>
                  <a:lnTo>
                    <a:pt x="217030" y="316433"/>
                  </a:lnTo>
                  <a:lnTo>
                    <a:pt x="233540" y="303911"/>
                  </a:lnTo>
                  <a:lnTo>
                    <a:pt x="245681" y="284416"/>
                  </a:lnTo>
                  <a:lnTo>
                    <a:pt x="254800" y="259092"/>
                  </a:lnTo>
                  <a:lnTo>
                    <a:pt x="331800" y="342"/>
                  </a:lnTo>
                  <a:close/>
                </a:path>
                <a:path w="528954" h="321310">
                  <a:moveTo>
                    <a:pt x="528383" y="203136"/>
                  </a:moveTo>
                  <a:lnTo>
                    <a:pt x="501980" y="203136"/>
                  </a:lnTo>
                  <a:lnTo>
                    <a:pt x="501980" y="33020"/>
                  </a:lnTo>
                  <a:lnTo>
                    <a:pt x="501980" y="342"/>
                  </a:lnTo>
                  <a:lnTo>
                    <a:pt x="467055" y="342"/>
                  </a:lnTo>
                  <a:lnTo>
                    <a:pt x="467055" y="33020"/>
                  </a:lnTo>
                  <a:lnTo>
                    <a:pt x="467055" y="203136"/>
                  </a:lnTo>
                  <a:lnTo>
                    <a:pt x="385140" y="203136"/>
                  </a:lnTo>
                  <a:lnTo>
                    <a:pt x="390956" y="185902"/>
                  </a:lnTo>
                  <a:lnTo>
                    <a:pt x="395681" y="165696"/>
                  </a:lnTo>
                  <a:lnTo>
                    <a:pt x="402170" y="115836"/>
                  </a:lnTo>
                  <a:lnTo>
                    <a:pt x="404622" y="74422"/>
                  </a:lnTo>
                  <a:lnTo>
                    <a:pt x="405739" y="33020"/>
                  </a:lnTo>
                  <a:lnTo>
                    <a:pt x="467055" y="33020"/>
                  </a:lnTo>
                  <a:lnTo>
                    <a:pt x="467055" y="342"/>
                  </a:lnTo>
                  <a:lnTo>
                    <a:pt x="372160" y="342"/>
                  </a:lnTo>
                  <a:lnTo>
                    <a:pt x="371665" y="27482"/>
                  </a:lnTo>
                  <a:lnTo>
                    <a:pt x="370776" y="54571"/>
                  </a:lnTo>
                  <a:lnTo>
                    <a:pt x="367703" y="109131"/>
                  </a:lnTo>
                  <a:lnTo>
                    <a:pt x="360591" y="162509"/>
                  </a:lnTo>
                  <a:lnTo>
                    <a:pt x="345757" y="203136"/>
                  </a:lnTo>
                  <a:lnTo>
                    <a:pt x="328295" y="203136"/>
                  </a:lnTo>
                  <a:lnTo>
                    <a:pt x="328295" y="287743"/>
                  </a:lnTo>
                  <a:lnTo>
                    <a:pt x="362318" y="287743"/>
                  </a:lnTo>
                  <a:lnTo>
                    <a:pt x="362318" y="235813"/>
                  </a:lnTo>
                  <a:lnTo>
                    <a:pt x="494372" y="235813"/>
                  </a:lnTo>
                  <a:lnTo>
                    <a:pt x="494372" y="287743"/>
                  </a:lnTo>
                  <a:lnTo>
                    <a:pt x="528383" y="287743"/>
                  </a:lnTo>
                  <a:lnTo>
                    <a:pt x="528383" y="235813"/>
                  </a:lnTo>
                  <a:lnTo>
                    <a:pt x="528383" y="2031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953018" y="1713816"/>
              <a:ext cx="162026" cy="246202"/>
            </a:xfrm>
            <a:prstGeom prst="rect">
              <a:avLst/>
            </a:prstGeom>
          </p:spPr>
        </p:pic>
      </p:grpSp>
      <p:sp>
        <p:nvSpPr>
          <p:cNvPr id="21" name="object 21"/>
          <p:cNvSpPr/>
          <p:nvPr/>
        </p:nvSpPr>
        <p:spPr>
          <a:xfrm>
            <a:off x="7161272" y="1850444"/>
            <a:ext cx="34925" cy="104139"/>
          </a:xfrm>
          <a:custGeom>
            <a:avLst/>
            <a:gdLst/>
            <a:ahLst/>
            <a:cxnLst/>
            <a:rect l="l" t="t" r="r" b="b"/>
            <a:pathLst>
              <a:path w="34925" h="104139">
                <a:moveTo>
                  <a:pt x="0" y="104139"/>
                </a:moveTo>
                <a:lnTo>
                  <a:pt x="34924" y="104139"/>
                </a:lnTo>
                <a:lnTo>
                  <a:pt x="34924" y="0"/>
                </a:lnTo>
                <a:lnTo>
                  <a:pt x="0" y="0"/>
                </a:lnTo>
                <a:lnTo>
                  <a:pt x="0" y="10413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2" name="object 22"/>
          <p:cNvGrpSpPr/>
          <p:nvPr/>
        </p:nvGrpSpPr>
        <p:grpSpPr>
          <a:xfrm>
            <a:off x="7161272" y="1719634"/>
            <a:ext cx="340360" cy="235585"/>
            <a:chOff x="7161272" y="1719634"/>
            <a:chExt cx="340360" cy="235585"/>
          </a:xfrm>
        </p:grpSpPr>
        <p:sp>
          <p:nvSpPr>
            <p:cNvPr id="23" name="object 23"/>
            <p:cNvSpPr/>
            <p:nvPr/>
          </p:nvSpPr>
          <p:spPr>
            <a:xfrm>
              <a:off x="7161263" y="1719643"/>
              <a:ext cx="147955" cy="234950"/>
            </a:xfrm>
            <a:custGeom>
              <a:avLst/>
              <a:gdLst/>
              <a:ahLst/>
              <a:cxnLst/>
              <a:rect l="l" t="t" r="r" b="b"/>
              <a:pathLst>
                <a:path w="147954" h="234950">
                  <a:moveTo>
                    <a:pt x="147713" y="0"/>
                  </a:moveTo>
                  <a:lnTo>
                    <a:pt x="112356" y="0"/>
                  </a:lnTo>
                  <a:lnTo>
                    <a:pt x="112356" y="97790"/>
                  </a:lnTo>
                  <a:lnTo>
                    <a:pt x="34925" y="97790"/>
                  </a:lnTo>
                  <a:lnTo>
                    <a:pt x="34925" y="0"/>
                  </a:lnTo>
                  <a:lnTo>
                    <a:pt x="0" y="0"/>
                  </a:lnTo>
                  <a:lnTo>
                    <a:pt x="0" y="97790"/>
                  </a:lnTo>
                  <a:lnTo>
                    <a:pt x="0" y="130810"/>
                  </a:lnTo>
                  <a:lnTo>
                    <a:pt x="112356" y="130810"/>
                  </a:lnTo>
                  <a:lnTo>
                    <a:pt x="112356" y="234950"/>
                  </a:lnTo>
                  <a:lnTo>
                    <a:pt x="147713" y="234950"/>
                  </a:lnTo>
                  <a:lnTo>
                    <a:pt x="147713" y="130810"/>
                  </a:lnTo>
                  <a:lnTo>
                    <a:pt x="147713" y="97790"/>
                  </a:lnTo>
                  <a:lnTo>
                    <a:pt x="14771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350704" y="1719634"/>
              <a:ext cx="150418" cy="235470"/>
            </a:xfrm>
            <a:prstGeom prst="rect">
              <a:avLst/>
            </a:prstGeom>
          </p:spPr>
        </p:pic>
      </p:grpSp>
      <p:grpSp>
        <p:nvGrpSpPr>
          <p:cNvPr id="25" name="object 25"/>
          <p:cNvGrpSpPr/>
          <p:nvPr/>
        </p:nvGrpSpPr>
        <p:grpSpPr>
          <a:xfrm>
            <a:off x="7550947" y="1713816"/>
            <a:ext cx="748030" cy="246379"/>
            <a:chOff x="7550947" y="1713816"/>
            <a:chExt cx="748030" cy="246379"/>
          </a:xfrm>
        </p:grpSpPr>
        <p:pic>
          <p:nvPicPr>
            <p:cNvPr id="26" name="object 2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550947" y="1713816"/>
              <a:ext cx="162026" cy="246202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753386" y="1713821"/>
              <a:ext cx="158013" cy="246202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954030" y="1719639"/>
              <a:ext cx="166077" cy="235458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147508" y="1719634"/>
              <a:ext cx="150850" cy="235470"/>
            </a:xfrm>
            <a:prstGeom prst="rect">
              <a:avLst/>
            </a:prstGeom>
          </p:spPr>
        </p:pic>
      </p:grpSp>
      <p:pic>
        <p:nvPicPr>
          <p:cNvPr id="30" name="object 30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8348182" y="1713816"/>
            <a:ext cx="162039" cy="246202"/>
          </a:xfrm>
          <a:prstGeom prst="rect">
            <a:avLst/>
          </a:prstGeom>
        </p:spPr>
      </p:pic>
      <p:sp>
        <p:nvSpPr>
          <p:cNvPr id="31" name="object 31"/>
          <p:cNvSpPr/>
          <p:nvPr/>
        </p:nvSpPr>
        <p:spPr>
          <a:xfrm>
            <a:off x="6197860" y="2083822"/>
            <a:ext cx="186055" cy="325120"/>
          </a:xfrm>
          <a:custGeom>
            <a:avLst/>
            <a:gdLst/>
            <a:ahLst/>
            <a:cxnLst/>
            <a:rect l="l" t="t" r="r" b="b"/>
            <a:pathLst>
              <a:path w="186054" h="325119">
                <a:moveTo>
                  <a:pt x="93116" y="0"/>
                </a:moveTo>
                <a:lnTo>
                  <a:pt x="54017" y="7225"/>
                </a:lnTo>
                <a:lnTo>
                  <a:pt x="24736" y="27920"/>
                </a:lnTo>
                <a:lnTo>
                  <a:pt x="6366" y="60618"/>
                </a:lnTo>
                <a:lnTo>
                  <a:pt x="0" y="103847"/>
                </a:lnTo>
                <a:lnTo>
                  <a:pt x="0" y="220687"/>
                </a:lnTo>
                <a:lnTo>
                  <a:pt x="6366" y="264181"/>
                </a:lnTo>
                <a:lnTo>
                  <a:pt x="24736" y="297014"/>
                </a:lnTo>
                <a:lnTo>
                  <a:pt x="54017" y="317760"/>
                </a:lnTo>
                <a:lnTo>
                  <a:pt x="93116" y="324993"/>
                </a:lnTo>
                <a:lnTo>
                  <a:pt x="132151" y="317760"/>
                </a:lnTo>
                <a:lnTo>
                  <a:pt x="161278" y="297014"/>
                </a:lnTo>
                <a:lnTo>
                  <a:pt x="165625" y="289179"/>
                </a:lnTo>
                <a:lnTo>
                  <a:pt x="93116" y="289179"/>
                </a:lnTo>
                <a:lnTo>
                  <a:pt x="68955" y="284647"/>
                </a:lnTo>
                <a:lnTo>
                  <a:pt x="51598" y="271387"/>
                </a:lnTo>
                <a:lnTo>
                  <a:pt x="41125" y="249900"/>
                </a:lnTo>
                <a:lnTo>
                  <a:pt x="37617" y="220687"/>
                </a:lnTo>
                <a:lnTo>
                  <a:pt x="37617" y="103847"/>
                </a:lnTo>
                <a:lnTo>
                  <a:pt x="41125" y="74904"/>
                </a:lnTo>
                <a:lnTo>
                  <a:pt x="51598" y="53552"/>
                </a:lnTo>
                <a:lnTo>
                  <a:pt x="68955" y="40339"/>
                </a:lnTo>
                <a:lnTo>
                  <a:pt x="93116" y="35814"/>
                </a:lnTo>
                <a:lnTo>
                  <a:pt x="165675" y="35814"/>
                </a:lnTo>
                <a:lnTo>
                  <a:pt x="161278" y="27920"/>
                </a:lnTo>
                <a:lnTo>
                  <a:pt x="132151" y="7225"/>
                </a:lnTo>
                <a:lnTo>
                  <a:pt x="93116" y="0"/>
                </a:lnTo>
                <a:close/>
              </a:path>
              <a:path w="186054" h="325119">
                <a:moveTo>
                  <a:pt x="165675" y="35814"/>
                </a:moveTo>
                <a:lnTo>
                  <a:pt x="93116" y="35814"/>
                </a:lnTo>
                <a:lnTo>
                  <a:pt x="117022" y="40339"/>
                </a:lnTo>
                <a:lnTo>
                  <a:pt x="134251" y="53552"/>
                </a:lnTo>
                <a:lnTo>
                  <a:pt x="144679" y="74904"/>
                </a:lnTo>
                <a:lnTo>
                  <a:pt x="148183" y="103847"/>
                </a:lnTo>
                <a:lnTo>
                  <a:pt x="148183" y="220687"/>
                </a:lnTo>
                <a:lnTo>
                  <a:pt x="144679" y="249900"/>
                </a:lnTo>
                <a:lnTo>
                  <a:pt x="134251" y="271387"/>
                </a:lnTo>
                <a:lnTo>
                  <a:pt x="117022" y="284647"/>
                </a:lnTo>
                <a:lnTo>
                  <a:pt x="93116" y="289179"/>
                </a:lnTo>
                <a:lnTo>
                  <a:pt x="165625" y="289179"/>
                </a:lnTo>
                <a:lnTo>
                  <a:pt x="179493" y="264181"/>
                </a:lnTo>
                <a:lnTo>
                  <a:pt x="185788" y="220687"/>
                </a:lnTo>
                <a:lnTo>
                  <a:pt x="185788" y="103847"/>
                </a:lnTo>
                <a:lnTo>
                  <a:pt x="179493" y="60618"/>
                </a:lnTo>
                <a:lnTo>
                  <a:pt x="165675" y="3581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2" name="object 32"/>
          <p:cNvGrpSpPr/>
          <p:nvPr/>
        </p:nvGrpSpPr>
        <p:grpSpPr>
          <a:xfrm>
            <a:off x="6412861" y="2162153"/>
            <a:ext cx="998219" cy="321945"/>
            <a:chOff x="6412861" y="2162153"/>
            <a:chExt cx="998219" cy="321945"/>
          </a:xfrm>
        </p:grpSpPr>
        <p:sp>
          <p:nvSpPr>
            <p:cNvPr id="33" name="object 33"/>
            <p:cNvSpPr/>
            <p:nvPr/>
          </p:nvSpPr>
          <p:spPr>
            <a:xfrm>
              <a:off x="6412852" y="2162162"/>
              <a:ext cx="338455" cy="321945"/>
            </a:xfrm>
            <a:custGeom>
              <a:avLst/>
              <a:gdLst/>
              <a:ahLst/>
              <a:cxnLst/>
              <a:rect l="l" t="t" r="r" b="b"/>
              <a:pathLst>
                <a:path w="338454" h="321944">
                  <a:moveTo>
                    <a:pt x="146837" y="5041"/>
                  </a:moveTo>
                  <a:lnTo>
                    <a:pt x="0" y="5041"/>
                  </a:lnTo>
                  <a:lnTo>
                    <a:pt x="0" y="38061"/>
                  </a:lnTo>
                  <a:lnTo>
                    <a:pt x="55956" y="38061"/>
                  </a:lnTo>
                  <a:lnTo>
                    <a:pt x="55956" y="241261"/>
                  </a:lnTo>
                  <a:lnTo>
                    <a:pt x="90868" y="241261"/>
                  </a:lnTo>
                  <a:lnTo>
                    <a:pt x="90868" y="38061"/>
                  </a:lnTo>
                  <a:lnTo>
                    <a:pt x="146837" y="38061"/>
                  </a:lnTo>
                  <a:lnTo>
                    <a:pt x="146837" y="5041"/>
                  </a:lnTo>
                  <a:close/>
                </a:path>
                <a:path w="338454" h="321944">
                  <a:moveTo>
                    <a:pt x="338061" y="90893"/>
                  </a:moveTo>
                  <a:lnTo>
                    <a:pt x="332613" y="51943"/>
                  </a:lnTo>
                  <a:lnTo>
                    <a:pt x="322300" y="32689"/>
                  </a:lnTo>
                  <a:lnTo>
                    <a:pt x="319176" y="26860"/>
                  </a:lnTo>
                  <a:lnTo>
                    <a:pt x="317360" y="23456"/>
                  </a:lnTo>
                  <a:lnTo>
                    <a:pt x="302260" y="12204"/>
                  </a:lnTo>
                  <a:lnTo>
                    <a:pt x="302260" y="156692"/>
                  </a:lnTo>
                  <a:lnTo>
                    <a:pt x="299415" y="182118"/>
                  </a:lnTo>
                  <a:lnTo>
                    <a:pt x="290957" y="199669"/>
                  </a:lnTo>
                  <a:lnTo>
                    <a:pt x="276948" y="209816"/>
                  </a:lnTo>
                  <a:lnTo>
                    <a:pt x="257505" y="213093"/>
                  </a:lnTo>
                  <a:lnTo>
                    <a:pt x="239369" y="209067"/>
                  </a:lnTo>
                  <a:lnTo>
                    <a:pt x="225704" y="197650"/>
                  </a:lnTo>
                  <a:lnTo>
                    <a:pt x="217068" y="179857"/>
                  </a:lnTo>
                  <a:lnTo>
                    <a:pt x="214071" y="156692"/>
                  </a:lnTo>
                  <a:lnTo>
                    <a:pt x="214071" y="89979"/>
                  </a:lnTo>
                  <a:lnTo>
                    <a:pt x="217385" y="64782"/>
                  </a:lnTo>
                  <a:lnTo>
                    <a:pt x="226542" y="46901"/>
                  </a:lnTo>
                  <a:lnTo>
                    <a:pt x="240322" y="36220"/>
                  </a:lnTo>
                  <a:lnTo>
                    <a:pt x="257505" y="32689"/>
                  </a:lnTo>
                  <a:lnTo>
                    <a:pt x="276377" y="36055"/>
                  </a:lnTo>
                  <a:lnTo>
                    <a:pt x="290449" y="46507"/>
                  </a:lnTo>
                  <a:lnTo>
                    <a:pt x="299224" y="64604"/>
                  </a:lnTo>
                  <a:lnTo>
                    <a:pt x="302145" y="89979"/>
                  </a:lnTo>
                  <a:lnTo>
                    <a:pt x="302260" y="156692"/>
                  </a:lnTo>
                  <a:lnTo>
                    <a:pt x="302260" y="12204"/>
                  </a:lnTo>
                  <a:lnTo>
                    <a:pt x="293878" y="5956"/>
                  </a:lnTo>
                  <a:lnTo>
                    <a:pt x="263766" y="0"/>
                  </a:lnTo>
                  <a:lnTo>
                    <a:pt x="247675" y="1993"/>
                  </a:lnTo>
                  <a:lnTo>
                    <a:pt x="232803" y="7556"/>
                  </a:lnTo>
                  <a:lnTo>
                    <a:pt x="219875" y="16052"/>
                  </a:lnTo>
                  <a:lnTo>
                    <a:pt x="209600" y="26860"/>
                  </a:lnTo>
                  <a:lnTo>
                    <a:pt x="206006" y="4940"/>
                  </a:lnTo>
                  <a:lnTo>
                    <a:pt x="179603" y="4940"/>
                  </a:lnTo>
                  <a:lnTo>
                    <a:pt x="179603" y="321424"/>
                  </a:lnTo>
                  <a:lnTo>
                    <a:pt x="214071" y="321424"/>
                  </a:lnTo>
                  <a:lnTo>
                    <a:pt x="214071" y="223850"/>
                  </a:lnTo>
                  <a:lnTo>
                    <a:pt x="224472" y="233387"/>
                  </a:lnTo>
                  <a:lnTo>
                    <a:pt x="236562" y="240411"/>
                  </a:lnTo>
                  <a:lnTo>
                    <a:pt x="249821" y="244741"/>
                  </a:lnTo>
                  <a:lnTo>
                    <a:pt x="263766" y="246227"/>
                  </a:lnTo>
                  <a:lnTo>
                    <a:pt x="294627" y="240360"/>
                  </a:lnTo>
                  <a:lnTo>
                    <a:pt x="317030" y="223850"/>
                  </a:lnTo>
                  <a:lnTo>
                    <a:pt x="318020" y="223113"/>
                  </a:lnTo>
                  <a:lnTo>
                    <a:pt x="323316" y="213093"/>
                  </a:lnTo>
                  <a:lnTo>
                    <a:pt x="332867" y="195046"/>
                  </a:lnTo>
                  <a:lnTo>
                    <a:pt x="338061" y="156692"/>
                  </a:lnTo>
                  <a:lnTo>
                    <a:pt x="338061" y="9089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777460" y="2167535"/>
              <a:ext cx="153542" cy="235470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6956607" y="2167529"/>
              <a:ext cx="200660" cy="287655"/>
            </a:xfrm>
            <a:custGeom>
              <a:avLst/>
              <a:gdLst/>
              <a:ahLst/>
              <a:cxnLst/>
              <a:rect l="l" t="t" r="r" b="b"/>
              <a:pathLst>
                <a:path w="200659" h="287655">
                  <a:moveTo>
                    <a:pt x="200088" y="202793"/>
                  </a:moveTo>
                  <a:lnTo>
                    <a:pt x="0" y="202793"/>
                  </a:lnTo>
                  <a:lnTo>
                    <a:pt x="0" y="287401"/>
                  </a:lnTo>
                  <a:lnTo>
                    <a:pt x="34023" y="287401"/>
                  </a:lnTo>
                  <a:lnTo>
                    <a:pt x="34023" y="235470"/>
                  </a:lnTo>
                  <a:lnTo>
                    <a:pt x="200088" y="235470"/>
                  </a:lnTo>
                  <a:lnTo>
                    <a:pt x="200088" y="202793"/>
                  </a:lnTo>
                  <a:close/>
                </a:path>
                <a:path w="200659" h="287655">
                  <a:moveTo>
                    <a:pt x="200088" y="235470"/>
                  </a:moveTo>
                  <a:lnTo>
                    <a:pt x="166077" y="235470"/>
                  </a:lnTo>
                  <a:lnTo>
                    <a:pt x="166077" y="287401"/>
                  </a:lnTo>
                  <a:lnTo>
                    <a:pt x="200088" y="287401"/>
                  </a:lnTo>
                  <a:lnTo>
                    <a:pt x="200088" y="235470"/>
                  </a:lnTo>
                  <a:close/>
                </a:path>
                <a:path w="200659" h="287655">
                  <a:moveTo>
                    <a:pt x="173685" y="0"/>
                  </a:moveTo>
                  <a:lnTo>
                    <a:pt x="43865" y="0"/>
                  </a:lnTo>
                  <a:lnTo>
                    <a:pt x="43363" y="27138"/>
                  </a:lnTo>
                  <a:lnTo>
                    <a:pt x="42476" y="54232"/>
                  </a:lnTo>
                  <a:lnTo>
                    <a:pt x="39382" y="108788"/>
                  </a:lnTo>
                  <a:lnTo>
                    <a:pt x="32284" y="162167"/>
                  </a:lnTo>
                  <a:lnTo>
                    <a:pt x="17462" y="202793"/>
                  </a:lnTo>
                  <a:lnTo>
                    <a:pt x="56845" y="202793"/>
                  </a:lnTo>
                  <a:lnTo>
                    <a:pt x="67375" y="165363"/>
                  </a:lnTo>
                  <a:lnTo>
                    <a:pt x="73875" y="115493"/>
                  </a:lnTo>
                  <a:lnTo>
                    <a:pt x="76327" y="74085"/>
                  </a:lnTo>
                  <a:lnTo>
                    <a:pt x="77444" y="32677"/>
                  </a:lnTo>
                  <a:lnTo>
                    <a:pt x="173685" y="32677"/>
                  </a:lnTo>
                  <a:lnTo>
                    <a:pt x="173685" y="0"/>
                  </a:lnTo>
                  <a:close/>
                </a:path>
                <a:path w="200659" h="287655">
                  <a:moveTo>
                    <a:pt x="173685" y="32677"/>
                  </a:moveTo>
                  <a:lnTo>
                    <a:pt x="138760" y="32677"/>
                  </a:lnTo>
                  <a:lnTo>
                    <a:pt x="138760" y="202793"/>
                  </a:lnTo>
                  <a:lnTo>
                    <a:pt x="173685" y="202793"/>
                  </a:lnTo>
                  <a:lnTo>
                    <a:pt x="173685" y="3267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190841" y="2168880"/>
              <a:ext cx="219798" cy="234124"/>
            </a:xfrm>
            <a:prstGeom prst="rect">
              <a:avLst/>
            </a:prstGeom>
          </p:spPr>
        </p:pic>
      </p:grpSp>
      <p:pic>
        <p:nvPicPr>
          <p:cNvPr id="37" name="object 37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3663212" y="1025022"/>
            <a:ext cx="1586909" cy="1458796"/>
          </a:xfrm>
          <a:prstGeom prst="rect">
            <a:avLst/>
          </a:prstGeom>
        </p:spPr>
      </p:pic>
      <p:sp>
        <p:nvSpPr>
          <p:cNvPr id="38" name="object 38"/>
          <p:cNvSpPr txBox="1"/>
          <p:nvPr/>
        </p:nvSpPr>
        <p:spPr>
          <a:xfrm>
            <a:off x="695905" y="2739007"/>
            <a:ext cx="4419601" cy="1379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4400" spc="-315" dirty="0">
                <a:solidFill>
                  <a:srgbClr val="FFFFFF"/>
                </a:solidFill>
                <a:latin typeface="Trebuchet MS"/>
                <a:cs typeface="Trebuchet MS"/>
              </a:rPr>
              <a:t>СОЦИАЛЬНЫЕ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4400" spc="-315" dirty="0">
                <a:solidFill>
                  <a:srgbClr val="FFFFFF"/>
                </a:solidFill>
                <a:latin typeface="Trebuchet MS"/>
                <a:cs typeface="Trebuchet MS"/>
              </a:rPr>
              <a:t>ПРОЕКТЫ</a:t>
            </a:r>
            <a:endParaRPr sz="4400" dirty="0">
              <a:latin typeface="Trebuchet MS"/>
              <a:cs typeface="Trebuchet MS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6996981" y="2736317"/>
            <a:ext cx="3887493" cy="1379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4400" spc="-190" dirty="0">
                <a:solidFill>
                  <a:srgbClr val="FFFFFF"/>
                </a:solidFill>
                <a:latin typeface="Trebuchet MS"/>
                <a:cs typeface="Trebuchet MS"/>
              </a:rPr>
              <a:t>ТРУДОВЫЕ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4400" spc="-190" dirty="0">
                <a:solidFill>
                  <a:srgbClr val="FFFFFF"/>
                </a:solidFill>
                <a:latin typeface="Trebuchet MS"/>
                <a:cs typeface="Trebuchet MS"/>
              </a:rPr>
              <a:t>ПРОЕКТЫ</a:t>
            </a:r>
            <a:endParaRPr sz="4400" dirty="0">
              <a:latin typeface="Trebuchet MS"/>
              <a:cs typeface="Trebuchet MS"/>
            </a:endParaRPr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414255"/>
            <a:ext cx="1447800" cy="1447800"/>
          </a:xfrm>
          <a:prstGeom prst="ellipse">
            <a:avLst/>
          </a:prstGeom>
          <a:effectLst>
            <a:softEdge rad="0"/>
          </a:effectLst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576" y="4454450"/>
            <a:ext cx="1447800" cy="1447800"/>
          </a:xfrm>
          <a:prstGeom prst="ellipse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4431361"/>
            <a:ext cx="1447798" cy="1447798"/>
          </a:xfrm>
          <a:prstGeom prst="ellipse">
            <a:avLst/>
          </a:prstGeom>
        </p:spPr>
      </p:pic>
      <p:sp>
        <p:nvSpPr>
          <p:cNvPr id="47" name="object 38"/>
          <p:cNvSpPr txBox="1"/>
          <p:nvPr/>
        </p:nvSpPr>
        <p:spPr>
          <a:xfrm>
            <a:off x="-201213" y="5902250"/>
            <a:ext cx="2432789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2000" dirty="0">
                <a:solidFill>
                  <a:srgbClr val="FFFFFF"/>
                </a:solidFill>
                <a:latin typeface="Trebuchet MS"/>
                <a:cs typeface="Trebuchet MS"/>
              </a:rPr>
              <a:t>ДЕНЬ УДАРНОГО ТРУДА</a:t>
            </a:r>
            <a:endParaRPr sz="2000" dirty="0">
              <a:latin typeface="Trebuchet MS"/>
              <a:cs typeface="Trebuchet MS"/>
            </a:endParaRPr>
          </a:p>
        </p:txBody>
      </p:sp>
      <p:sp>
        <p:nvSpPr>
          <p:cNvPr id="48" name="object 38"/>
          <p:cNvSpPr txBox="1"/>
          <p:nvPr/>
        </p:nvSpPr>
        <p:spPr>
          <a:xfrm>
            <a:off x="2210794" y="5902250"/>
            <a:ext cx="1424566" cy="6412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2000" dirty="0">
                <a:solidFill>
                  <a:srgbClr val="FFFFFF"/>
                </a:solidFill>
                <a:latin typeface="Trebuchet MS"/>
                <a:cs typeface="Trebuchet MS"/>
              </a:rPr>
              <a:t>СНЕЖНЫЙ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2000" dirty="0">
                <a:solidFill>
                  <a:srgbClr val="FFFFFF"/>
                </a:solidFill>
                <a:latin typeface="Trebuchet MS"/>
                <a:cs typeface="Trebuchet MS"/>
              </a:rPr>
              <a:t>ДЕСАНТ</a:t>
            </a:r>
            <a:endParaRPr sz="2000" dirty="0">
              <a:latin typeface="Trebuchet MS"/>
              <a:cs typeface="Trebuchet MS"/>
            </a:endParaRPr>
          </a:p>
        </p:txBody>
      </p:sp>
      <p:sp>
        <p:nvSpPr>
          <p:cNvPr id="49" name="object 38"/>
          <p:cNvSpPr txBox="1"/>
          <p:nvPr/>
        </p:nvSpPr>
        <p:spPr>
          <a:xfrm>
            <a:off x="3697725" y="5890705"/>
            <a:ext cx="252684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2000" dirty="0">
                <a:solidFill>
                  <a:srgbClr val="FFFFFF"/>
                </a:solidFill>
                <a:latin typeface="Trebuchet MS"/>
                <a:cs typeface="Trebuchet MS"/>
              </a:rPr>
              <a:t>ПОКЛОНИМСЯ ВЕЛИКИМ ГОДАМ</a:t>
            </a:r>
            <a:endParaRPr sz="2000" dirty="0">
              <a:latin typeface="Trebuchet MS"/>
              <a:cs typeface="Trebuchet MS"/>
            </a:endParaRPr>
          </a:p>
        </p:txBody>
      </p:sp>
      <p:pic>
        <p:nvPicPr>
          <p:cNvPr id="50" name="Рисунок 49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247" y="4404173"/>
            <a:ext cx="1443971" cy="1443971"/>
          </a:xfrm>
          <a:prstGeom prst="ellipse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8358" y="4386282"/>
            <a:ext cx="1408942" cy="1408942"/>
          </a:xfrm>
          <a:prstGeom prst="ellipse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469" y="4409769"/>
            <a:ext cx="1371600" cy="1371600"/>
          </a:xfrm>
          <a:prstGeom prst="ellipse">
            <a:avLst/>
          </a:prstGeom>
        </p:spPr>
      </p:pic>
      <p:sp>
        <p:nvSpPr>
          <p:cNvPr id="53" name="object 38"/>
          <p:cNvSpPr txBox="1"/>
          <p:nvPr/>
        </p:nvSpPr>
        <p:spPr>
          <a:xfrm>
            <a:off x="5791637" y="5873402"/>
            <a:ext cx="2167419" cy="6412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2000" dirty="0">
                <a:solidFill>
                  <a:srgbClr val="FFFFFF"/>
                </a:solidFill>
                <a:latin typeface="Trebuchet MS"/>
                <a:cs typeface="Trebuchet MS"/>
              </a:rPr>
              <a:t>ВСС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2000" dirty="0">
                <a:solidFill>
                  <a:srgbClr val="FFFFFF"/>
                </a:solidFill>
                <a:latin typeface="Trebuchet MS"/>
                <a:cs typeface="Trebuchet MS"/>
              </a:rPr>
              <a:t>«СОЧИ-2014»</a:t>
            </a:r>
            <a:endParaRPr sz="2000" dirty="0">
              <a:latin typeface="Trebuchet MS"/>
              <a:cs typeface="Trebuchet MS"/>
            </a:endParaRPr>
          </a:p>
        </p:txBody>
      </p:sp>
      <p:sp>
        <p:nvSpPr>
          <p:cNvPr id="54" name="object 38"/>
          <p:cNvSpPr txBox="1"/>
          <p:nvPr/>
        </p:nvSpPr>
        <p:spPr>
          <a:xfrm>
            <a:off x="8201054" y="5890705"/>
            <a:ext cx="160355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2000" dirty="0">
                <a:solidFill>
                  <a:srgbClr val="FFFFFF"/>
                </a:solidFill>
                <a:latin typeface="Trebuchet MS"/>
                <a:cs typeface="Trebuchet MS"/>
              </a:rPr>
              <a:t>ВСПО «СМЕНА»</a:t>
            </a:r>
            <a:endParaRPr sz="2000" dirty="0">
              <a:latin typeface="Trebuchet MS"/>
              <a:cs typeface="Trebuchet MS"/>
            </a:endParaRPr>
          </a:p>
        </p:txBody>
      </p:sp>
      <p:sp>
        <p:nvSpPr>
          <p:cNvPr id="55" name="object 38"/>
          <p:cNvSpPr txBox="1"/>
          <p:nvPr/>
        </p:nvSpPr>
        <p:spPr>
          <a:xfrm>
            <a:off x="10197655" y="5908661"/>
            <a:ext cx="1907727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2000" dirty="0">
                <a:solidFill>
                  <a:srgbClr val="FFFFFF"/>
                </a:solidFill>
                <a:latin typeface="Trebuchet MS"/>
                <a:cs typeface="Trebuchet MS"/>
              </a:rPr>
              <a:t>ВССО «САММИТ АТЭС-2012»</a:t>
            </a:r>
            <a:endParaRPr sz="20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571" y="0"/>
            <a:ext cx="12192000" cy="685800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9296400" y="6063164"/>
            <a:ext cx="27432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729739" algn="l"/>
              </a:tabLst>
            </a:pPr>
            <a:r>
              <a:rPr sz="3600" dirty="0">
                <a:solidFill>
                  <a:srgbClr val="01518D"/>
                </a:solidFill>
                <a:latin typeface="Trebuchet MS"/>
                <a:cs typeface="Trebuchet MS"/>
              </a:rPr>
              <a:t>M</a:t>
            </a:r>
            <a:r>
              <a:rPr lang="ru-RU" sz="3600" dirty="0" err="1">
                <a:solidFill>
                  <a:srgbClr val="01518D"/>
                </a:solidFill>
                <a:latin typeface="Trebuchet MS"/>
                <a:cs typeface="Trebuchet MS"/>
              </a:rPr>
              <a:t>осОбл</a:t>
            </a:r>
            <a:r>
              <a:rPr sz="3600" dirty="0">
                <a:solidFill>
                  <a:srgbClr val="01518D"/>
                </a:solidFill>
                <a:latin typeface="Trebuchet MS"/>
                <a:cs typeface="Trebuchet MS"/>
              </a:rPr>
              <a:t>	20</a:t>
            </a:r>
            <a:r>
              <a:rPr lang="ru-RU" sz="3600" dirty="0">
                <a:solidFill>
                  <a:srgbClr val="01518D"/>
                </a:solidFill>
                <a:latin typeface="Trebuchet MS"/>
                <a:cs typeface="Trebuchet MS"/>
              </a:rPr>
              <a:t>22</a:t>
            </a:r>
            <a:endParaRPr sz="3600" dirty="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320942" y="513022"/>
            <a:ext cx="4207510" cy="1705595"/>
          </a:xfrm>
          <a:prstGeom prst="rect">
            <a:avLst/>
          </a:prstGeom>
        </p:spPr>
        <p:txBody>
          <a:bodyPr vert="horz" wrap="square" lIns="0" tIns="165100" rIns="0" bIns="0" rtlCol="0">
            <a:spAutoFit/>
          </a:bodyPr>
          <a:lstStyle/>
          <a:p>
            <a:pPr marL="12700" marR="5080" algn="ctr">
              <a:lnSpc>
                <a:spcPts val="6000"/>
              </a:lnSpc>
              <a:spcBef>
                <a:spcPts val="1300"/>
              </a:spcBef>
            </a:pPr>
            <a:r>
              <a:rPr lang="ru-RU" sz="6000" b="1" dirty="0">
                <a:solidFill>
                  <a:srgbClr val="01518D"/>
                </a:solidFill>
                <a:latin typeface="Trebuchet MS"/>
                <a:cs typeface="Trebuchet MS"/>
              </a:rPr>
              <a:t>НАШИ ПАРТНЁРЫ</a:t>
            </a:r>
            <a:endParaRPr sz="6000" dirty="0">
              <a:latin typeface="Trebuchet MS"/>
              <a:cs typeface="Trebuchet MS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858" y="304800"/>
            <a:ext cx="1039388" cy="123860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67" y="3705802"/>
            <a:ext cx="904875" cy="9906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015" y="5329592"/>
            <a:ext cx="1471449" cy="10668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580442"/>
            <a:ext cx="1171575" cy="127635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2362200"/>
            <a:ext cx="1014039" cy="134360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890" y="2218617"/>
            <a:ext cx="1085850" cy="132397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04" y="5239336"/>
            <a:ext cx="1143000" cy="139065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815" y="3972703"/>
            <a:ext cx="1143000" cy="11811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5562600"/>
            <a:ext cx="1977466" cy="69211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157" y="4014324"/>
            <a:ext cx="921898" cy="92189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136" y="4098566"/>
            <a:ext cx="980416" cy="109479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362</TotalTime>
  <Words>178</Words>
  <Application>Microsoft Office PowerPoint</Application>
  <PresentationFormat>Широкоэкранный</PresentationFormat>
  <Paragraphs>69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Calibri</vt:lpstr>
      <vt:lpstr>Trebuchet MS</vt:lpstr>
      <vt:lpstr>Office Theme</vt:lpstr>
      <vt:lpstr>МОСКОВСКОЕ ОБЛАСТНОЕ РЕГИОНАЛЬНОЕ ОТДЕЛЕНИЕ</vt:lpstr>
      <vt:lpstr>МосОбл 2023</vt:lpstr>
      <vt:lpstr>Презентация PowerPoint</vt:lpstr>
      <vt:lpstr>ОСНОВНЫЕ ЗАДАЧИ:</vt:lpstr>
      <vt:lpstr>НАПРАВЛЕНИЯ РАБОТЫ</vt:lpstr>
      <vt:lpstr>ЗАПИСАТЬСЯ:</vt:lpstr>
      <vt:lpstr>ЗАПИСАТЬСЯ:</vt:lpstr>
      <vt:lpstr>Презентация PowerPoint</vt:lpstr>
      <vt:lpstr>НАШИ ПАРТНЁРЫ</vt:lpstr>
      <vt:lpstr>ВОЗМОЖНОСТЬ БЕСПЛАТНОГО ОБУЧЕНИЯ</vt:lpstr>
      <vt:lpstr>Презентация PowerPoint</vt:lpstr>
      <vt:lpstr>ПЛЮСЫ ВСТУПИТЬ</vt:lpstr>
      <vt:lpstr>НАШИ СОЦИАЛЬНЫ СЕТИ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Печать</dc:title>
  <dc:creator>pco</dc:creator>
  <cp:lastModifiedBy>CyberNote</cp:lastModifiedBy>
  <cp:revision>31</cp:revision>
  <dcterms:created xsi:type="dcterms:W3CDTF">2021-12-22T07:21:44Z</dcterms:created>
  <dcterms:modified xsi:type="dcterms:W3CDTF">2023-05-19T14:36:01Z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2019-02-21T00:00:00Z</vt:filetime>
  </property>
  <property fmtid="{D5CDD505-2E9C-101B-9397-08002B2CF9AE}" pid="3" name="Creator">
    <vt:lpwstr>Adobe Illustrator CC 22.1 (Windows)</vt:lpwstr>
  </property>
  <property fmtid="{D5CDD505-2E9C-101B-9397-08002B2CF9AE}" pid="4" name="LastSaved">
    <vt:filetime>2021-12-22T00:00:00Z</vt:filetime>
  </property>
</Properties>
</file>