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3B53E-908A-451B-BFDD-F7A7552ADEA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9D5D-A948-4F11-983B-A268EB763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9D5D-A948-4F11-983B-A268EB763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8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B657-F2F3-4A40-8461-1C568D2A316F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C346-297A-4733-B517-06CE179E4EA6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B60F-18FF-483E-B4F0-E1802EE81BE3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C068-4A35-4EB5-9996-6D47FB9EA2CB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16D7-7984-4ADC-B82D-6F8F2DC18084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EB7-E5DE-4119-9DF6-77F74414BDC6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CA8-29F4-4EA1-A6F2-F2982AA341A5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4F50-088E-4D1B-981C-ED8FC5D827A8}" type="datetime1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B98C-DEC2-42FD-9417-11111EDBC9F7}" type="datetime1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9A0-A5C6-45E9-9464-3373CEF77835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D9B-E148-4738-A7B6-CD700DB55E54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B643-9AE9-425C-A8ED-59BC64160C82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ГПОАУ АО "Амурский педагогический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088" y="302791"/>
            <a:ext cx="867645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Добровольческое объединение Амурского педагогического колледжа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6964"/>
            <a:ext cx="7992888" cy="448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ГПОАУ 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" y="548680"/>
            <a:ext cx="14401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3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59" y="375360"/>
            <a:ext cx="47365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17806" y="6492875"/>
            <a:ext cx="3926194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7" name="Picture 4" descr="ГПОАУ А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33729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4251964" cy="191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taras\Downloads\msg1356910235-186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8750" r="15633"/>
          <a:stretch/>
        </p:blipFill>
        <p:spPr bwMode="auto">
          <a:xfrm>
            <a:off x="6455284" y="836712"/>
            <a:ext cx="2584704" cy="279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57224" y="6492875"/>
            <a:ext cx="3968080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9" name="Picture 4" descr="ГПОАУ А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88640"/>
            <a:ext cx="123442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ras\Downloads\c112651d-4aad-420e-9da8-8837fd739c7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26" y="332656"/>
            <a:ext cx="4283968" cy="23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aras\Downloads\25050e5a-63af-4940-9271-46a85734d6b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7" y="3140968"/>
            <a:ext cx="4180246" cy="313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ras\Downloads\936cf224-1f74-43b2-a394-35e917aa7f0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2804"/>
            <a:ext cx="3060340" cy="544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76400" y="6381328"/>
            <a:ext cx="3798352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4099" name="Picture 3" descr="C:\Users\taras\Downloads\f8381e3a-81b3-4778-a6f3-a522309b62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52" y="2996952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ras\Downloads\0e8288d4-53e8-4ad6-a274-47a447c6602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9" y="260648"/>
            <a:ext cx="4427669" cy="332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aras\Downloads\365f0c8e-0b33-4ba0-b8fd-5a6b9e0d8d9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r="27711" b="6174"/>
          <a:stretch/>
        </p:blipFill>
        <p:spPr bwMode="auto">
          <a:xfrm>
            <a:off x="5194360" y="293592"/>
            <a:ext cx="3456384" cy="2448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taras\Downloads\81847e90-483e-48e4-b497-80c2064a5078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23062"/>
          <a:stretch/>
        </p:blipFill>
        <p:spPr bwMode="auto">
          <a:xfrm>
            <a:off x="663340" y="3789040"/>
            <a:ext cx="3672408" cy="290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68416" y="6438453"/>
            <a:ext cx="3824064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5122" name="Picture 2" descr="C:\Users\taras\Downloads\bd83e427-065a-4c21-9a69-9f1f9b4f82b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6024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ras\Downloads\23722d8a-a568-4515-8ad7-d1203933ff2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4448043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ras\Downloads\274ad5ca-5095-4309-8a85-673c5892015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295"/>
            <a:ext cx="6264696" cy="281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2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419872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6146" name="Picture 2" descr="C:\Users\taras\Downloads\52a62103-4310-4b75-b955-43205c8706a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7" y="3549352"/>
            <a:ext cx="4160011" cy="312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ras\Downloads\ecfadf5c-c5fc-4e94-844d-f20f3723037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08040" cy="365125"/>
          </a:xfrm>
        </p:spPr>
        <p:txBody>
          <a:bodyPr/>
          <a:lstStyle/>
          <a:p>
            <a:r>
              <a:rPr lang="ru-RU" dirty="0" smtClean="0"/>
              <a:t>ГПОАУ АО "Амурский педагогический колледж"</a:t>
            </a:r>
            <a:endParaRPr lang="ru-RU" dirty="0"/>
          </a:p>
        </p:txBody>
      </p:sp>
      <p:pic>
        <p:nvPicPr>
          <p:cNvPr id="7170" name="Picture 2" descr="C:\Users\taras\Downloads\msg1356910235-25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391514" cy="452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ras\Downloads\msg1356910235-19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456"/>
            <a:ext cx="5328592" cy="299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aras\Downloads\msg1356910235-25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03" y="3321928"/>
            <a:ext cx="4311193" cy="3233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31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Добровольческое объединение Амурского педагогического колледжа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Добровольческое объединение Амурского педагогического колледжа</dc:title>
  <dc:creator>taras</dc:creator>
  <cp:lastModifiedBy>tarasenkovladimirrr@gmail.com</cp:lastModifiedBy>
  <cp:revision>4</cp:revision>
  <dcterms:created xsi:type="dcterms:W3CDTF">2024-05-13T06:56:10Z</dcterms:created>
  <dcterms:modified xsi:type="dcterms:W3CDTF">2024-05-13T07:31:13Z</dcterms:modified>
</cp:coreProperties>
</file>