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7" r:id="rId2"/>
    <p:sldId id="308" r:id="rId3"/>
    <p:sldId id="309" r:id="rId4"/>
    <p:sldId id="310" r:id="rId5"/>
    <p:sldId id="298" r:id="rId6"/>
    <p:sldId id="299" r:id="rId7"/>
    <p:sldId id="300" r:id="rId8"/>
    <p:sldId id="313" r:id="rId9"/>
    <p:sldId id="315" r:id="rId10"/>
    <p:sldId id="316" r:id="rId11"/>
    <p:sldId id="317" r:id="rId12"/>
    <p:sldId id="318" r:id="rId13"/>
    <p:sldId id="319" r:id="rId14"/>
    <p:sldId id="32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7673" userDrawn="1">
          <p15:clr>
            <a:srgbClr val="A4A3A4"/>
          </p15:clr>
        </p15:guide>
        <p15:guide id="3" userDrawn="1">
          <p15:clr>
            <a:srgbClr val="A4A3A4"/>
          </p15:clr>
        </p15:guide>
        <p15:guide id="4" orient="horz" pos="4315" userDrawn="1">
          <p15:clr>
            <a:srgbClr val="A4A3A4"/>
          </p15:clr>
        </p15:guide>
        <p15:guide id="5" orient="horz" pos="5" userDrawn="1">
          <p15:clr>
            <a:srgbClr val="A4A3A4"/>
          </p15:clr>
        </p15:guide>
        <p15:guide id="6" pos="733" userDrawn="1">
          <p15:clr>
            <a:srgbClr val="A4A3A4"/>
          </p15:clr>
        </p15:guide>
        <p15:guide id="7" orient="horz" pos="55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388C"/>
    <a:srgbClr val="FA4B3D"/>
    <a:srgbClr val="CF1A1E"/>
    <a:srgbClr val="FE0000"/>
    <a:srgbClr val="FF0000"/>
    <a:srgbClr val="0021C4"/>
    <a:srgbClr val="002A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>
        <p:guide pos="7673"/>
        <p:guide/>
        <p:guide orient="horz" pos="4315"/>
        <p:guide orient="horz" pos="5"/>
        <p:guide pos="733"/>
        <p:guide orient="horz" pos="55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3T11:22:44.091"/>
    </inkml:context>
    <inkml:brush xml:id="br0">
      <inkml:brushProperty name="width" value="0.2" units="cm"/>
      <inkml:brushProperty name="height" value="0.2" units="cm"/>
      <inkml:brushProperty name="color" value="#5B2D90"/>
    </inkml:brush>
  </inkml:definitions>
  <inkml:trace contextRef="#ctx0" brushRef="#br0">7752 1 24575,'-4'8'0,"0"0"0,-1 0 0,0 0 0,0-1 0,-1 0 0,0 0 0,0 0 0,0-1 0,-12 9 0,2 0 0,-64 56-13,-2-4 0,-4-3 0,-2-4 0,-3-4-1,-2-4 1,-128 51 0,77-48-235,-3-5 0,-2-7 0,-271 42 0,-338-16-1261,-10-47-324,351-13 1445,408-8 388,-1334 62-584,1003-29 294,-647 148 1,808-132 340,2 7 1,3 8-1,3 7 0,-218 127 0,205-79 402,165-105-258,1 0 1,0 2-1,1 0 0,1 1 0,0 0 0,-22 37 0,34-49-101,0 0-1,1 0 1,-1 0-1,1 1 0,1-1 1,-1 1-1,1 0 1,0-1-1,1 1 1,0 0-1,0 0 1,0 0-1,1 1 0,0-1 1,0 0-1,1 0 1,0 0-1,0 0 1,1 0-1,3 10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3T11:22:56.312"/>
    </inkml:context>
    <inkml:brush xml:id="br0">
      <inkml:brushProperty name="width" value="0.2" units="cm"/>
      <inkml:brushProperty name="height" value="0.2" units="cm"/>
      <inkml:brushProperty name="color" value="#5B2D90"/>
    </inkml:brush>
  </inkml:definitions>
  <inkml:trace contextRef="#ctx0" brushRef="#br0">871 1 24575,'-5'0'0,"-5"0"0,-6 0 0,-14 0 0,-10 0 0,-8 4 0,-23 11 0,-17 7 0,-11 14 0,1 4 0,0 1 0,8-3 0,14-7 0,16-5 0,18-6-8191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3T11:22:57.036"/>
    </inkml:context>
    <inkml:brush xml:id="br0">
      <inkml:brushProperty name="width" value="0.2" units="cm"/>
      <inkml:brushProperty name="height" value="0.2" units="cm"/>
      <inkml:brushProperty name="color" value="#5B2D90"/>
    </inkml:brush>
  </inkml:definitions>
  <inkml:trace contextRef="#ctx0" brushRef="#br0">25 1 24575,'1'0'0,"0"0"0,-1 1 0,1-1 0,0 1 0,0-1 0,0 1 0,0-1 0,-1 1 0,1 0 0,0-1 0,-1 1 0,1 0 0,0 0 0,-1-1 0,1 1 0,-1 0 0,1 0 0,-1 0 0,1 0 0,-1 0 0,0 0 0,1 0 0,-1 0 0,0 0 0,0-1 0,0 2 0,5 31 0,-4-28 0,10 91 0,0-22 0,-4 1 0,-4 125 0,-6-180-40,-1-1 1,-1 0-1,-1 0 0,-1-1 0,0 0 0,-1 0 1,-12 19-1,3-3-1007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3T11:22:58.161"/>
    </inkml:context>
    <inkml:brush xml:id="br0">
      <inkml:brushProperty name="width" value="0.2" units="cm"/>
      <inkml:brushProperty name="height" value="0.2" units="cm"/>
      <inkml:brushProperty name="color" value="#5B2D90"/>
    </inkml:brush>
  </inkml:definitions>
  <inkml:trace contextRef="#ctx0" brushRef="#br0">836 1 24575,'-12'1'0,"1"0"0,-1 1 0,1 0 0,0 1 0,0 0 0,0 1 0,0 1 0,0-1 0,1 2 0,0-1 0,-18 14 0,-6 7 0,-55 57 0,32-23 0,4 2 0,1 3 0,4 2 0,3 2 0,3 2 0,3 1 0,3 3 0,-49 149 0,57-131 0,5 0 0,3 2 0,5 0 0,4 1 0,4 0 0,4 0 0,14 133 0,-11-222-97,0 0-1,1-1 1,0 1-1,0 0 1,1-1-1,0 1 1,0-1-1,0 0 1,1 0-1,0 0 1,0 0-1,1 0 0,7 10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3T11:22:59.302"/>
    </inkml:context>
    <inkml:brush xml:id="br0">
      <inkml:brushProperty name="width" value="0.2" units="cm"/>
      <inkml:brushProperty name="height" value="0.2" units="cm"/>
      <inkml:brushProperty name="color" value="#5B2D90"/>
    </inkml:brush>
  </inkml:definitions>
  <inkml:trace contextRef="#ctx0" brushRef="#br0">797 495 24575,'-5'0'0,"-5"0"0,-7 0 0,-4 0 0,-3 0 0,-11 0 0,-13-9 0,-7-8 0,-9-14 0,-10-11 0,-7-20 0,-2-10 0,-2 4 0,15 4 0,14 13 0,16 7 0,12 9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3T11:23:24.112"/>
    </inkml:context>
    <inkml:brush xml:id="br0">
      <inkml:brushProperty name="width" value="0.2" units="cm"/>
      <inkml:brushProperty name="height" value="0.2" units="cm"/>
      <inkml:brushProperty name="color" value="#5B2D90"/>
    </inkml:brush>
  </inkml:definitions>
  <inkml:trace contextRef="#ctx0" brushRef="#br0">36 15325 24575,'-13'-92'0,"-8"-97"0,20 111 0,12-110 0,4 79-273,50-186 0,-13 125-923,102-222-1,231-352-729,219-174-687,268-145 641,254-88-513,231-51 1196,185-43-469,70-4 1175,-123 19-72,-297 46 492,-953 903 163,362-553 0,-461 601 10,-11-7 0,124-320 0,-165 318 719,98-434 0,-66-84 5975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3T11:33:18.233"/>
    </inkml:context>
    <inkml:brush xml:id="br0">
      <inkml:brushProperty name="width" value="0.2" units="cm"/>
      <inkml:brushProperty name="height" value="0.2" units="cm"/>
      <inkml:brushProperty name="color" value="#5B2D90"/>
    </inkml:brush>
  </inkml:definitions>
  <inkml:trace contextRef="#ctx0" brushRef="#br0">267 48 24575,'6'0'0,"-1"-1"0,1 0 0,-1 0 0,1 0 0,-1-1 0,6-2 0,22-6 0,47-3 0,0 4 0,1 3 0,101 6 0,-110 5 4,-1 3-1,0 2 1,72 22-1,201 76-162,-251-76 3,855 349-1431,-35 85 1669,-430-176-337,-382-220 169,-2 4 1,137 136 0,-200-171 247,-2 1 1,-1 2 0,-3 2-1,-1 1 1,-2 0-1,-3 3 1,-1 0 0,26 84-1,143 567 127,-57 17-441,-88-452 123,-7-33 29,41 210 0,-53-325 0,75 200 0,-50-192 0,5-3 0,5-3 0,6-2 0,4-3 0,5-4 0,5-3 0,5-4 0,4-4 0,127 105 0,-96-106 1,4-5 0,5-6 0,163 81 0,-78-64-10,312 102 1,-484-190 18,576 214-152,-522-184 278,-2 3 1,-2 5-1,-2 4 0,93 76 1,-53-19-85,-4 6 0,-6 6 1,177 233-1,-249-287-52,-4 2 0,-2 2 0,-5 1 0,-2 3 0,-4 1 0,23 87 0,-22-43 0,-7 2 0,-5 1 0,9 182 0,-28-245 0,-7 79 0,1-115 0,-2 1 0,-2-1 0,0 0 0,-2-1 0,-11 29 0,3-17 0,-2-1 0,-2-1 0,-1 0 0,-2-2 0,-2 0 0,-1-2 0,-1-1 0,-2-1 0,-1-1 0,-2-2 0,-1-1 0,-1-1 0,-1-2 0,-1-2 0,-1-1 0,-49 20 0,11-12 0,-145 35 0,-89-2 0,93-21 0,-62 14 0,-302 23 0,-114-57 13,476-29-91,-258-43 0,-318-119-875,7-53-171,306 83 947,6 0-35,16-31 70,239 70 830,5-9 0,4-9-1,-240-180 1,378 244-688,-367-285 0,363 272 0,3-3 0,-66-82 0,-117-170 0,154 188 0,-56-71 0,9-8 0,-150-282 0,275 442 0,2-1 0,2-1 0,3-1 0,2 0 0,3-2 0,2 1 0,-4-76 0,-26-1233 0,50 1238 0,30-155 0,48-121 0,-4 15 0,-33-6 0,-48-307 0,-8 317 0,7 280 0,-8-251 0,1 288 0,-2 1 0,-4-1 0,-24-79 0,-4 25 0,-6 1 0,-75-141 0,99 217 0,2-1 0,-27-92 0,3 1 0,28 96 0,2-1 0,3-1 0,1 0 0,-8-75 0,18 115 0,-2-214 0,4 194 0,1 0 0,0 1 0,2 0 0,0-1 0,2 2 0,0-1 0,16-29 0,-16 40 1,0 1 0,1 0 0,0 0 0,1 1-1,0 0 1,1 0 0,-1 1 0,17-10 0,17-15-1374,-8 2-5453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3T11:23:06.521"/>
    </inkml:context>
    <inkml:brush xml:id="br0">
      <inkml:brushProperty name="width" value="0.2" units="cm"/>
      <inkml:brushProperty name="height" value="0.2" units="cm"/>
      <inkml:brushProperty name="color" value="#5B2D90"/>
    </inkml:brush>
  </inkml:definitions>
  <inkml:trace contextRef="#ctx0" brushRef="#br0">1 408 24575,'9'0'0,"7"-9"0,10-12 0,10-7 0,17-17 0,3-5 0,2-3 0,-1 3 0,0 6 0,-6 5 0,-6 5 0,-3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3T11:23:17.678"/>
    </inkml:context>
    <inkml:brush xml:id="br0">
      <inkml:brushProperty name="width" value="0.2" units="cm"/>
      <inkml:brushProperty name="height" value="0.2" units="cm"/>
      <inkml:brushProperty name="color" value="#5B2D90"/>
    </inkml:brush>
  </inkml:definitions>
  <inkml:trace contextRef="#ctx0" brushRef="#br0">787 1 24575,'377'18'-1101,"-7"38"1044,181 47-2927,734 238 0,-1143-292 2807,141 70-1,-247-102 283,0 2 0,-1 1 0,-1 2 0,-1 1 0,-1 2 0,30 30 0,-53-46-95,-1 0 0,0 0-1,0 1 1,-1 0 0,0 1 0,-1-1-1,0 1 1,-1 1 0,0-1 0,-1 1-1,0-1 1,-1 1 0,0 1-1,-1-1 1,-1 0 0,0 0 0,0 1-1,-1-1 1,-2 18 0,-4-5-11,0-1 0,-2 0 0,0-1-1,-2 1 1,-1-2 0,0 1 0,-2-1 0,-1-1 0,-22 27 0,-39 42 1,-3-4 0,-126 107 0,-351 262-450,-128 81-1348,-322 331 1313,794-660 497,10 9 0,-259 360-1,367-438-116,6 3 0,-88 197-1,135-246-134,5 0 0,4 3-1,4 0 1,-18 114-1,35-129 178,3 0 0,3 1 0,4 0 0,3-1 0,22 121 0,-3-90 63,6-2 0,5-1 0,73 165 0,-14-82-24,9-3-1,8-5 0,7-5 1,180 210-1,-87-150-30,10-9 1,306 247-1,-137-176-335,-84-101 784,-121-98 1203,-151-86-1276,0-2 0,0-1 0,49 11 1,-75-21-188,0-1 0,0 1 1,0-1-1,0-1 0,0 1 0,0-1 1,1-1-1,-1 1 0,0-1 1,0 0-1,0 0 0,10-3 0,-7-1 323,-1 0-1,0-1 0,0 0 0,-1 0 0,0 0 0,11-13 0,23-14-478,5 4-4528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3T11:22:37.190"/>
    </inkml:context>
    <inkml:brush xml:id="br0">
      <inkml:brushProperty name="width" value="0.2" units="cm"/>
      <inkml:brushProperty name="height" value="0.2" units="cm"/>
      <inkml:brushProperty name="color" value="#5B2D90"/>
    </inkml:brush>
  </inkml:definitions>
  <inkml:trace contextRef="#ctx0" brushRef="#br0">1 1 24575,'18'0'0,"28"9"0,38 20 0,32 20 0,36 24 0,29 12 0,10 1 0,9-9 0,2-18 0,-16-19 0,-30-17 0,-5-11 0,-2-17 0,5-27 0,17-24 0,29-26 0,21-13 0,-27 10-8191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3T11:22:38.116"/>
    </inkml:context>
    <inkml:brush xml:id="br0">
      <inkml:brushProperty name="width" value="0.2" units="cm"/>
      <inkml:brushProperty name="height" value="0.2" units="cm"/>
      <inkml:brushProperty name="color" value="#5B2D90"/>
    </inkml:brush>
  </inkml:definitions>
  <inkml:trace contextRef="#ctx0" brushRef="#br0">838 1 24575,'-14'0'0,"-31"0"0,-26 0 0,-23 0 0,-14 0 0,-7 0 0,-1 0 0,5 0 0,17 0 0,25 0-8191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3T11:22:39.023"/>
    </inkml:context>
    <inkml:brush xml:id="br0">
      <inkml:brushProperty name="width" value="0.2" units="cm"/>
      <inkml:brushProperty name="height" value="0.2" units="cm"/>
      <inkml:brushProperty name="color" value="#5B2D90"/>
    </inkml:brush>
  </inkml:definitions>
  <inkml:trace contextRef="#ctx0" brushRef="#br0">114 1 24575,'-5'4'0,"-5"11"0,-6 21 0,-1 17 0,-1 14 0,2 4 0,4-1 0,4-8 0,3-9 0,-2-15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3T11:22:49.096"/>
    </inkml:context>
    <inkml:brush xml:id="br0">
      <inkml:brushProperty name="width" value="0.2" units="cm"/>
      <inkml:brushProperty name="height" value="0.2" units="cm"/>
      <inkml:brushProperty name="color" value="#5B2D90"/>
    </inkml:brush>
  </inkml:definitions>
  <inkml:trace contextRef="#ctx0" brushRef="#br0">481 506 24575,'-5'0'0,"-5"0"0,-11-9 0,-10-8 0,-14-9 0,-12-10 0,-10-16 0,1-18 0,9-6 0,8 6 0,13 10 0,12 11 0,11 9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3T11:22:51.737"/>
    </inkml:context>
    <inkml:brush xml:id="br0">
      <inkml:brushProperty name="width" value="0.2" units="cm"/>
      <inkml:brushProperty name="height" value="0.2" units="cm"/>
      <inkml:brushProperty name="color" value="#5B2D90"/>
    </inkml:brush>
  </inkml:definitions>
  <inkml:trace contextRef="#ctx0" brushRef="#br0">1 136 24575,'0'-5'0,"13"-5"0,14-6 0,20-1 0,12 4 0,12-6 0,5 1 0,-3 3 0,-4 4 0,-10 4 0,-9 4 0,-10 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3T11:22:55.369"/>
    </inkml:context>
    <inkml:brush xml:id="br0">
      <inkml:brushProperty name="width" value="0.2" units="cm"/>
      <inkml:brushProperty name="height" value="0.2" units="cm"/>
      <inkml:brushProperty name="color" value="#5B2D90"/>
    </inkml:brush>
  </inkml:definitions>
  <inkml:trace contextRef="#ctx0" brushRef="#br0">1 1020 24575,'36'-5'0,"43"-1"0,58 0 0,55-8 0,45-5 0,21-10 0,4-12 0,-2-23 0,-14-17 0,-22-10 0,-22-15 0,-27-13 0,-35 1 0,-27 3 0,-24 2 0,-27 20-8191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8F6A07-AB7E-4475-AEF0-C5557FED75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379620E-D74D-41AC-9830-CE9B4E77BF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72C3BD-25A2-4FA0-8C66-C08D30FC3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BCD65-7856-474A-AE1E-51C29B9A656E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3842CD-CF5B-48D0-B40C-8C86BB0D9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BE830C-DFD9-4816-B2D2-CD38AF4A5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E6BE-0DE1-4814-9AFF-82B6CE996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86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27B537-EBD1-4C96-8F63-3616FDAE0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2A5992-2383-4247-A43A-942C35024D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0F5F4F-4B67-447C-8E3C-7BB54DEA8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BCD65-7856-474A-AE1E-51C29B9A656E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0C1009-16EA-4DD7-9862-5C91C4D75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E46C9B-36D7-4651-80DB-3C2CF87DF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E6BE-0DE1-4814-9AFF-82B6CE996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897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C6B3129-C040-4765-BF19-CEDE875D10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E7C14C-93A2-4B9F-997D-F40486E4CD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8F21F5-C47D-4FB0-877A-EC7D7702D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BCD65-7856-474A-AE1E-51C29B9A656E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17528A-9DBB-4776-9513-1A43C4575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23233F-6FBE-4BB3-934B-BEF87F433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E6BE-0DE1-4814-9AFF-82B6CE996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864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EF5604-E851-4B50-BF74-E7DDF6EF3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EE778F-6F5B-480A-A79E-F02376D33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69C8D9-751C-46CF-937A-3F925CD1F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BCD65-7856-474A-AE1E-51C29B9A656E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27FE61-A3D3-4A2D-AB04-439401BA6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25FFBC-EA63-4010-B7B4-5D0842331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E6BE-0DE1-4814-9AFF-82B6CE996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572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5BFCD-75AB-4B04-8220-48EC51A4F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37210B-7240-4DD1-9B5F-A158A73EA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983114-97D3-4189-BDCA-0D8A89B4C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BCD65-7856-474A-AE1E-51C29B9A656E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8920F3-D253-45AC-BBE2-FA217DF72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A54C1D-E5E7-435B-BDBE-F675143D5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E6BE-0DE1-4814-9AFF-82B6CE996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93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0CE067-7F3F-44A0-9A09-B98FC4606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1647EC-F233-4372-9053-0FB241A9DD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B6B13A-A6EE-4257-9B88-999087AA3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A9378E-4E12-4D6F-881A-BA8EFD2D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BCD65-7856-474A-AE1E-51C29B9A656E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3F5E2E-5121-453E-A344-53E642604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A163BB-129D-4F7F-88A6-A4C07F39F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E6BE-0DE1-4814-9AFF-82B6CE996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893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328787-CF90-4E6B-B601-D99752527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B6DF94-34AF-4296-923D-FCAB10119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A78D377-C9BD-4091-9CEF-BD073AD665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F196F11-B5B8-4AFE-A9B0-89D82A8CFE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36B48A7-49FF-405C-96A2-A9B5085F5A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EA2C488-96DC-42C4-B96F-F6E626CD7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BCD65-7856-474A-AE1E-51C29B9A656E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2121575-23EA-4383-B4EE-5E8E49C91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2DCE00F-16F3-4BCE-B611-0EC7BB8DE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E6BE-0DE1-4814-9AFF-82B6CE996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170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DFB9E0-470E-436C-B014-3ACC9B67A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06F9C09-3F08-424C-823D-94926DEF1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BCD65-7856-474A-AE1E-51C29B9A656E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66C180E-900C-4CB5-B1D9-942503942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5B3D8-F4CF-4E81-B84D-684EC947F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E6BE-0DE1-4814-9AFF-82B6CE996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541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9DF68FC-BAE6-40D7-BABE-458BDF366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BCD65-7856-474A-AE1E-51C29B9A656E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1049DC8-D8B3-452B-924F-52DBAA80C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1412FF-9006-4F56-B891-DF0E2659B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E6BE-0DE1-4814-9AFF-82B6CE996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76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BA52B1-C900-47D2-8BC8-32D26D32B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F94D2B-E052-4DB5-B8DF-45074EF85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C82EB7-557A-4BEC-9413-F47F6B3395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84966B-43FA-443D-AA02-DFC01E1C7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BCD65-7856-474A-AE1E-51C29B9A656E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5307CC7-9CC9-406D-B8C7-0C39052FD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1E6683-FCB2-4E55-9103-0D64E73AA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E6BE-0DE1-4814-9AFF-82B6CE996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680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E43936-5429-4AB4-AFC4-89781E349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D4E5AD3-EA52-4CE8-AC91-A92A1440A0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282D9AF-E1BD-46CE-B52D-D54D04002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06D795-A100-4D33-92A2-B80ED8460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BCD65-7856-474A-AE1E-51C29B9A656E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17FF00-14E8-4218-A4BF-C8FC7B63A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E6C930-EDAC-4726-B3B1-4809422A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E6BE-0DE1-4814-9AFF-82B6CE996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20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F06981-89D2-47B0-B7D8-AECE67C51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3E7E8A-39F1-4E77-8FAC-B643560CE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88ABE2-6AF9-42DE-9B02-450D2638CD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BCD65-7856-474A-AE1E-51C29B9A656E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D0A5FD-F169-4E0D-89DB-79171F4764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162D69-3283-4896-A2D7-EA5378E95E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CE6BE-0DE1-4814-9AFF-82B6CE996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1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.xml"/><Relationship Id="rId18" Type="http://schemas.openxmlformats.org/officeDocument/2006/relationships/image" Target="../media/image87.png"/><Relationship Id="rId26" Type="http://schemas.openxmlformats.org/officeDocument/2006/relationships/image" Target="../media/image91.png"/><Relationship Id="rId3" Type="http://schemas.openxmlformats.org/officeDocument/2006/relationships/image" Target="../media/image8.png"/><Relationship Id="rId21" Type="http://schemas.openxmlformats.org/officeDocument/2006/relationships/customXml" Target="../ink/ink7.xml"/><Relationship Id="rId34" Type="http://schemas.openxmlformats.org/officeDocument/2006/relationships/image" Target="../media/image95.png"/><Relationship Id="rId7" Type="http://schemas.openxmlformats.org/officeDocument/2006/relationships/image" Target="../media/image5.png"/><Relationship Id="rId12" Type="http://schemas.openxmlformats.org/officeDocument/2006/relationships/image" Target="../media/image84.png"/><Relationship Id="rId17" Type="http://schemas.openxmlformats.org/officeDocument/2006/relationships/customXml" Target="../ink/ink5.xml"/><Relationship Id="rId25" Type="http://schemas.openxmlformats.org/officeDocument/2006/relationships/customXml" Target="../ink/ink9.xml"/><Relationship Id="rId33" Type="http://schemas.openxmlformats.org/officeDocument/2006/relationships/customXml" Target="../ink/ink13.xml"/><Relationship Id="rId2" Type="http://schemas.openxmlformats.org/officeDocument/2006/relationships/image" Target="../media/image1.png"/><Relationship Id="rId16" Type="http://schemas.openxmlformats.org/officeDocument/2006/relationships/image" Target="../media/image86.png"/><Relationship Id="rId20" Type="http://schemas.openxmlformats.org/officeDocument/2006/relationships/image" Target="../media/image88.png"/><Relationship Id="rId29" Type="http://schemas.openxmlformats.org/officeDocument/2006/relationships/customXml" Target="../ink/ink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customXml" Target="../ink/ink2.xml"/><Relationship Id="rId24" Type="http://schemas.openxmlformats.org/officeDocument/2006/relationships/image" Target="../media/image90.png"/><Relationship Id="rId32" Type="http://schemas.openxmlformats.org/officeDocument/2006/relationships/image" Target="../media/image94.png"/><Relationship Id="rId5" Type="http://schemas.openxmlformats.org/officeDocument/2006/relationships/image" Target="../media/image3.png"/><Relationship Id="rId15" Type="http://schemas.openxmlformats.org/officeDocument/2006/relationships/customXml" Target="../ink/ink4.xml"/><Relationship Id="rId23" Type="http://schemas.openxmlformats.org/officeDocument/2006/relationships/customXml" Target="../ink/ink8.xml"/><Relationship Id="rId28" Type="http://schemas.openxmlformats.org/officeDocument/2006/relationships/image" Target="../media/image92.png"/><Relationship Id="rId36" Type="http://schemas.openxmlformats.org/officeDocument/2006/relationships/image" Target="../media/image96.png"/><Relationship Id="rId10" Type="http://schemas.openxmlformats.org/officeDocument/2006/relationships/image" Target="../media/image83.png"/><Relationship Id="rId19" Type="http://schemas.openxmlformats.org/officeDocument/2006/relationships/customXml" Target="../ink/ink6.xml"/><Relationship Id="rId31" Type="http://schemas.openxmlformats.org/officeDocument/2006/relationships/customXml" Target="../ink/ink12.xml"/><Relationship Id="rId4" Type="http://schemas.microsoft.com/office/2007/relationships/hdphoto" Target="../media/hdphoto1.wdp"/><Relationship Id="rId9" Type="http://schemas.openxmlformats.org/officeDocument/2006/relationships/customXml" Target="../ink/ink1.xml"/><Relationship Id="rId14" Type="http://schemas.openxmlformats.org/officeDocument/2006/relationships/image" Target="../media/image85.png"/><Relationship Id="rId22" Type="http://schemas.openxmlformats.org/officeDocument/2006/relationships/image" Target="../media/image89.png"/><Relationship Id="rId27" Type="http://schemas.openxmlformats.org/officeDocument/2006/relationships/customXml" Target="../ink/ink10.xml"/><Relationship Id="rId30" Type="http://schemas.openxmlformats.org/officeDocument/2006/relationships/image" Target="../media/image93.png"/><Relationship Id="rId35" Type="http://schemas.openxmlformats.org/officeDocument/2006/relationships/customXml" Target="../ink/ink14.xml"/><Relationship Id="rId8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7.png"/><Relationship Id="rId4" Type="http://schemas.microsoft.com/office/2007/relationships/hdphoto" Target="../media/hdphoto1.wdp"/><Relationship Id="rId9" Type="http://schemas.openxmlformats.org/officeDocument/2006/relationships/customXml" Target="../ink/ink1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hidden="1">
            <a:extLst>
              <a:ext uri="{FF2B5EF4-FFF2-40B4-BE49-F238E27FC236}">
                <a16:creationId xmlns:a16="http://schemas.microsoft.com/office/drawing/2014/main" id="{893024A5-B339-459E-B111-49E0EEA895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45144"/>
            <a:ext cx="12191999" cy="805179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A01A3F8-3092-43A1-9769-10A9D272395F}"/>
              </a:ext>
            </a:extLst>
          </p:cNvPr>
          <p:cNvSpPr/>
          <p:nvPr/>
        </p:nvSpPr>
        <p:spPr>
          <a:xfrm>
            <a:off x="0" y="0"/>
            <a:ext cx="12180888" cy="6858000"/>
          </a:xfrm>
          <a:prstGeom prst="rect">
            <a:avLst/>
          </a:prstGeom>
          <a:solidFill>
            <a:srgbClr val="503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A86950A2-E98E-44B1-85F0-F4ABA61BE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alphaModFix amt="9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0430" y="-407360"/>
            <a:ext cx="13055599" cy="746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 hidden="1">
            <a:extLst>
              <a:ext uri="{FF2B5EF4-FFF2-40B4-BE49-F238E27FC236}">
                <a16:creationId xmlns:a16="http://schemas.microsoft.com/office/drawing/2014/main" id="{F1FBA803-5752-C1FE-8538-ECE4F8B7D566}"/>
              </a:ext>
            </a:extLst>
          </p:cNvPr>
          <p:cNvGrpSpPr/>
          <p:nvPr/>
        </p:nvGrpSpPr>
        <p:grpSpPr>
          <a:xfrm>
            <a:off x="8997993" y="36708"/>
            <a:ext cx="2916254" cy="1322469"/>
            <a:chOff x="8158775" y="0"/>
            <a:chExt cx="3715342" cy="1684841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0104" y="0"/>
              <a:ext cx="2247247" cy="1684841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2F673EE4-DAAB-4EE1-9C33-A7EC6144E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8775" y="393041"/>
              <a:ext cx="1096172" cy="1098369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8E6CF04A-BBAA-4BDA-A5EF-3703352D3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9920" y="387213"/>
              <a:ext cx="1104197" cy="1104197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1BF330C-4761-4C07-A45C-D14A57C089D4}"/>
              </a:ext>
            </a:extLst>
          </p:cNvPr>
          <p:cNvSpPr txBox="1"/>
          <p:nvPr/>
        </p:nvSpPr>
        <p:spPr>
          <a:xfrm>
            <a:off x="5060272" y="373749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pic>
        <p:nvPicPr>
          <p:cNvPr id="25" name="Рисунок 24" hidden="1">
            <a:extLst>
              <a:ext uri="{FF2B5EF4-FFF2-40B4-BE49-F238E27FC236}">
                <a16:creationId xmlns:a16="http://schemas.microsoft.com/office/drawing/2014/main" id="{D017470D-213D-4C27-AC3B-785F56C955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941" flipH="1">
            <a:off x="-4154112" y="2103279"/>
            <a:ext cx="11427544" cy="6427993"/>
          </a:xfrm>
          <a:prstGeom prst="rect">
            <a:avLst/>
          </a:prstGeom>
        </p:spPr>
      </p:pic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F1CCCADD-DE8E-E122-316B-837A4ECF0076}"/>
              </a:ext>
            </a:extLst>
          </p:cNvPr>
          <p:cNvSpPr/>
          <p:nvPr/>
        </p:nvSpPr>
        <p:spPr>
          <a:xfrm>
            <a:off x="2181520" y="2001322"/>
            <a:ext cx="5194300" cy="1692275"/>
          </a:xfrm>
          <a:custGeom>
            <a:avLst/>
            <a:gdLst>
              <a:gd name="connsiteX0" fmla="*/ 381000 w 5194300"/>
              <a:gd name="connsiteY0" fmla="*/ 190500 h 2082800"/>
              <a:gd name="connsiteX1" fmla="*/ 0 w 5194300"/>
              <a:gd name="connsiteY1" fmla="*/ 596900 h 2082800"/>
              <a:gd name="connsiteX2" fmla="*/ 50800 w 5194300"/>
              <a:gd name="connsiteY2" fmla="*/ 1282700 h 2082800"/>
              <a:gd name="connsiteX3" fmla="*/ 673100 w 5194300"/>
              <a:gd name="connsiteY3" fmla="*/ 1447800 h 2082800"/>
              <a:gd name="connsiteX4" fmla="*/ 1104900 w 5194300"/>
              <a:gd name="connsiteY4" fmla="*/ 1866900 h 2082800"/>
              <a:gd name="connsiteX5" fmla="*/ 1689100 w 5194300"/>
              <a:gd name="connsiteY5" fmla="*/ 2082800 h 2082800"/>
              <a:gd name="connsiteX6" fmla="*/ 4368800 w 5194300"/>
              <a:gd name="connsiteY6" fmla="*/ 2006600 h 2082800"/>
              <a:gd name="connsiteX7" fmla="*/ 4813300 w 5194300"/>
              <a:gd name="connsiteY7" fmla="*/ 1206500 h 2082800"/>
              <a:gd name="connsiteX8" fmla="*/ 5194300 w 5194300"/>
              <a:gd name="connsiteY8" fmla="*/ 342900 h 2082800"/>
              <a:gd name="connsiteX9" fmla="*/ 4013200 w 5194300"/>
              <a:gd name="connsiteY9" fmla="*/ 0 h 2082800"/>
              <a:gd name="connsiteX10" fmla="*/ 381000 w 5194300"/>
              <a:gd name="connsiteY10" fmla="*/ 190500 h 20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94300" h="2082800">
                <a:moveTo>
                  <a:pt x="381000" y="190500"/>
                </a:moveTo>
                <a:lnTo>
                  <a:pt x="0" y="596900"/>
                </a:lnTo>
                <a:lnTo>
                  <a:pt x="50800" y="1282700"/>
                </a:lnTo>
                <a:lnTo>
                  <a:pt x="673100" y="1447800"/>
                </a:lnTo>
                <a:lnTo>
                  <a:pt x="1104900" y="1866900"/>
                </a:lnTo>
                <a:lnTo>
                  <a:pt x="1689100" y="2082800"/>
                </a:lnTo>
                <a:lnTo>
                  <a:pt x="4368800" y="2006600"/>
                </a:lnTo>
                <a:lnTo>
                  <a:pt x="4813300" y="1206500"/>
                </a:lnTo>
                <a:lnTo>
                  <a:pt x="5194300" y="342900"/>
                </a:lnTo>
                <a:lnTo>
                  <a:pt x="4013200" y="0"/>
                </a:lnTo>
                <a:lnTo>
                  <a:pt x="381000" y="1905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77939B-641E-8DA7-E5AB-6ABCB059F1B5}"/>
              </a:ext>
            </a:extLst>
          </p:cNvPr>
          <p:cNvSpPr txBox="1"/>
          <p:nvPr/>
        </p:nvSpPr>
        <p:spPr>
          <a:xfrm>
            <a:off x="2827909" y="2219078"/>
            <a:ext cx="38843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>
                <a:solidFill>
                  <a:srgbClr val="50388C"/>
                </a:solidFill>
                <a:latin typeface="Rostov" pitchFamily="2" charset="0"/>
              </a:rPr>
              <a:t>ВОЛОНТЕРСТВО</a:t>
            </a:r>
          </a:p>
          <a:p>
            <a:pPr algn="ctr"/>
            <a:r>
              <a:rPr lang="ru-RU" sz="4000" dirty="0">
                <a:solidFill>
                  <a:srgbClr val="50388C"/>
                </a:solidFill>
                <a:latin typeface="Rostov" pitchFamily="2" charset="0"/>
              </a:rPr>
              <a:t>СЕГОДНЯ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CF8D93-1B19-E269-8F85-9C15323D0212}"/>
              </a:ext>
            </a:extLst>
          </p:cNvPr>
          <p:cNvSpPr txBox="1"/>
          <p:nvPr/>
        </p:nvSpPr>
        <p:spPr>
          <a:xfrm>
            <a:off x="2285923" y="4436985"/>
            <a:ext cx="81131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Rostov" pitchFamily="2" charset="0"/>
              </a:rPr>
              <a:t>основные тренды и возможности</a:t>
            </a:r>
          </a:p>
        </p:txBody>
      </p:sp>
      <p:sp>
        <p:nvSpPr>
          <p:cNvPr id="55" name="Полилиния: фигура 54">
            <a:extLst>
              <a:ext uri="{FF2B5EF4-FFF2-40B4-BE49-F238E27FC236}">
                <a16:creationId xmlns:a16="http://schemas.microsoft.com/office/drawing/2014/main" id="{13B3F528-B949-4A3D-B2DC-DF1AECD59609}"/>
              </a:ext>
            </a:extLst>
          </p:cNvPr>
          <p:cNvSpPr/>
          <p:nvPr/>
        </p:nvSpPr>
        <p:spPr>
          <a:xfrm>
            <a:off x="7798741" y="1811819"/>
            <a:ext cx="2199992" cy="2046083"/>
          </a:xfrm>
          <a:custGeom>
            <a:avLst/>
            <a:gdLst>
              <a:gd name="connsiteX0" fmla="*/ 597528 w 2199992"/>
              <a:gd name="connsiteY0" fmla="*/ 162962 h 2046083"/>
              <a:gd name="connsiteX1" fmla="*/ 0 w 2199992"/>
              <a:gd name="connsiteY1" fmla="*/ 869133 h 2046083"/>
              <a:gd name="connsiteX2" fmla="*/ 570368 w 2199992"/>
              <a:gd name="connsiteY2" fmla="*/ 1946495 h 2046083"/>
              <a:gd name="connsiteX3" fmla="*/ 1448554 w 2199992"/>
              <a:gd name="connsiteY3" fmla="*/ 2046083 h 2046083"/>
              <a:gd name="connsiteX4" fmla="*/ 2127564 w 2199992"/>
              <a:gd name="connsiteY4" fmla="*/ 1656784 h 2046083"/>
              <a:gd name="connsiteX5" fmla="*/ 2199992 w 2199992"/>
              <a:gd name="connsiteY5" fmla="*/ 534154 h 2046083"/>
              <a:gd name="connsiteX6" fmla="*/ 1928388 w 2199992"/>
              <a:gd name="connsiteY6" fmla="*/ 0 h 2046083"/>
              <a:gd name="connsiteX7" fmla="*/ 597528 w 2199992"/>
              <a:gd name="connsiteY7" fmla="*/ 162962 h 2046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9992" h="2046083">
                <a:moveTo>
                  <a:pt x="597528" y="162962"/>
                </a:moveTo>
                <a:lnTo>
                  <a:pt x="0" y="869133"/>
                </a:lnTo>
                <a:lnTo>
                  <a:pt x="570368" y="1946495"/>
                </a:lnTo>
                <a:lnTo>
                  <a:pt x="1448554" y="2046083"/>
                </a:lnTo>
                <a:lnTo>
                  <a:pt x="2127564" y="1656784"/>
                </a:lnTo>
                <a:lnTo>
                  <a:pt x="2199992" y="534154"/>
                </a:lnTo>
                <a:lnTo>
                  <a:pt x="1928388" y="0"/>
                </a:lnTo>
                <a:lnTo>
                  <a:pt x="597528" y="1629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967D8735-3B0C-4001-8387-EE505D95C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34" b="91887" l="9934" r="91060">
                        <a14:foregroundMark x1="62252" y1="10762" x2="47517" y2="8940"/>
                        <a14:foregroundMark x1="30431" y1="16317" x2="25662" y2="18377"/>
                        <a14:foregroundMark x1="40082" y1="12150" x2="39558" y2="12376"/>
                        <a14:foregroundMark x1="47517" y1="8940" x2="40132" y2="12129"/>
                        <a14:foregroundMark x1="25662" y1="18377" x2="18709" y2="24338"/>
                        <a14:foregroundMark x1="18709" y1="24338" x2="12748" y2="33609"/>
                        <a14:foregroundMark x1="12748" y1="33609" x2="8940" y2="57616"/>
                        <a14:foregroundMark x1="8940" y1="57616" x2="18543" y2="76656"/>
                        <a14:foregroundMark x1="18543" y1="76656" x2="40232" y2="90232"/>
                        <a14:foregroundMark x1="40232" y1="90232" x2="50331" y2="91391"/>
                        <a14:foregroundMark x1="50331" y1="91391" x2="51490" y2="91060"/>
                        <a14:foregroundMark x1="76325" y1="26325" x2="81291" y2="18874"/>
                        <a14:foregroundMark x1="81291" y1="18874" x2="79470" y2="25993"/>
                        <a14:foregroundMark x1="73510" y1="20530" x2="81291" y2="16887"/>
                        <a14:foregroundMark x1="81291" y1="16887" x2="83278" y2="25000"/>
                        <a14:foregroundMark x1="83278" y1="25000" x2="73013" y2="22682"/>
                        <a14:foregroundMark x1="73013" y1="22682" x2="73013" y2="22185"/>
                        <a14:foregroundMark x1="71523" y1="21689" x2="83444" y2="20695"/>
                        <a14:foregroundMark x1="83444" y1="20695" x2="87086" y2="21358"/>
                        <a14:foregroundMark x1="88411" y1="33940" x2="91060" y2="54470"/>
                        <a14:foregroundMark x1="86589" y1="68212" x2="79636" y2="78311"/>
                        <a14:foregroundMark x1="79636" y1="78311" x2="76490" y2="80629"/>
                        <a14:foregroundMark x1="50993" y1="47682" x2="48675" y2="47020"/>
                        <a14:foregroundMark x1="50331" y1="48344" x2="53642" y2="47351"/>
                        <a14:foregroundMark x1="53642" y1="45199" x2="52483" y2="46026"/>
                        <a14:foregroundMark x1="47682" y1="45530" x2="49503" y2="48013"/>
                        <a14:foregroundMark x1="48841" y1="44702" x2="52152" y2="48179"/>
                        <a14:foregroundMark x1="63411" y1="89404" x2="76987" y2="83940"/>
                        <a14:foregroundMark x1="51490" y1="91887" x2="60265" y2="90397"/>
                        <a14:foregroundMark x1="86258" y1="68212" x2="90397" y2="56623"/>
                        <a14:foregroundMark x1="74007" y1="20364" x2="83940" y2="17384"/>
                        <a14:foregroundMark x1="83940" y1="17384" x2="84272" y2="17881"/>
                        <a14:backgroundMark x1="34603" y1="16060" x2="36093" y2="14735"/>
                        <a14:backgroundMark x1="34437" y1="15232" x2="34934" y2="15232"/>
                        <a14:backgroundMark x1="33113" y1="15894" x2="34437" y2="15232"/>
                        <a14:backgroundMark x1="32616" y1="15894" x2="33113" y2="15894"/>
                        <a14:backgroundMark x1="33940" y1="15563" x2="32616" y2="16060"/>
                        <a14:backgroundMark x1="32450" y1="16225" x2="31954" y2="16060"/>
                        <a14:backgroundMark x1="32119" y1="15894" x2="31457" y2="16556"/>
                        <a14:backgroundMark x1="31788" y1="16887" x2="30795" y2="16887"/>
                        <a14:backgroundMark x1="31788" y1="17053" x2="30629" y2="16722"/>
                        <a14:backgroundMark x1="36258" y1="15066" x2="37748" y2="13742"/>
                        <a14:backgroundMark x1="36424" y1="14570" x2="36589" y2="14404"/>
                        <a14:backgroundMark x1="36589" y1="14404" x2="37914" y2="13907"/>
                        <a14:backgroundMark x1="36755" y1="14073" x2="36755" y2="14073"/>
                        <a14:backgroundMark x1="37086" y1="13576" x2="37086" y2="13576"/>
                        <a14:backgroundMark x1="39073" y1="13079" x2="39073" y2="13079"/>
                        <a14:backgroundMark x1="39073" y1="12914" x2="39073" y2="12914"/>
                        <a14:backgroundMark x1="39570" y1="13079" x2="38411" y2="13245"/>
                        <a14:backgroundMark x1="39735" y1="13079" x2="39901" y2="12748"/>
                        <a14:backgroundMark x1="39901" y1="12914" x2="39404" y2="129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543" y="1984929"/>
            <a:ext cx="1744920" cy="174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7800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hidden="1">
            <a:extLst>
              <a:ext uri="{FF2B5EF4-FFF2-40B4-BE49-F238E27FC236}">
                <a16:creationId xmlns:a16="http://schemas.microsoft.com/office/drawing/2014/main" id="{893024A5-B339-459E-B111-49E0EEA895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45144"/>
            <a:ext cx="12191999" cy="8051799"/>
          </a:xfrm>
          <a:prstGeom prst="rect">
            <a:avLst/>
          </a:prstGeom>
        </p:spPr>
      </p:pic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A86950A2-E98E-44B1-85F0-F4ABA61BE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1270" y="-1354710"/>
            <a:ext cx="16194539" cy="925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 hidden="1">
            <a:extLst>
              <a:ext uri="{FF2B5EF4-FFF2-40B4-BE49-F238E27FC236}">
                <a16:creationId xmlns:a16="http://schemas.microsoft.com/office/drawing/2014/main" id="{F1FBA803-5752-C1FE-8538-ECE4F8B7D566}"/>
              </a:ext>
            </a:extLst>
          </p:cNvPr>
          <p:cNvGrpSpPr/>
          <p:nvPr/>
        </p:nvGrpSpPr>
        <p:grpSpPr>
          <a:xfrm>
            <a:off x="8997993" y="36708"/>
            <a:ext cx="2916254" cy="1322469"/>
            <a:chOff x="8158775" y="0"/>
            <a:chExt cx="3715342" cy="1684841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0104" y="0"/>
              <a:ext cx="2247247" cy="1684841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2F673EE4-DAAB-4EE1-9C33-A7EC6144E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8775" y="393041"/>
              <a:ext cx="1096172" cy="1098369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8E6CF04A-BBAA-4BDA-A5EF-3703352D3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9920" y="387213"/>
              <a:ext cx="1104197" cy="1104197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1BF330C-4761-4C07-A45C-D14A57C089D4}"/>
              </a:ext>
            </a:extLst>
          </p:cNvPr>
          <p:cNvSpPr txBox="1"/>
          <p:nvPr/>
        </p:nvSpPr>
        <p:spPr>
          <a:xfrm>
            <a:off x="5060272" y="373749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pic>
        <p:nvPicPr>
          <p:cNvPr id="25" name="Рисунок 24" hidden="1">
            <a:extLst>
              <a:ext uri="{FF2B5EF4-FFF2-40B4-BE49-F238E27FC236}">
                <a16:creationId xmlns:a16="http://schemas.microsoft.com/office/drawing/2014/main" id="{D017470D-213D-4C27-AC3B-785F56C955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941" flipH="1">
            <a:off x="-4154112" y="2103279"/>
            <a:ext cx="11427544" cy="6427993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B7D05780-F067-4AB0-9929-48EFCC92E428}"/>
              </a:ext>
            </a:extLst>
          </p:cNvPr>
          <p:cNvGrpSpPr/>
          <p:nvPr/>
        </p:nvGrpSpPr>
        <p:grpSpPr>
          <a:xfrm rot="20360068">
            <a:off x="-2199273" y="642058"/>
            <a:ext cx="4605729" cy="716132"/>
            <a:chOff x="-254932" y="5197054"/>
            <a:chExt cx="3936761" cy="611427"/>
          </a:xfrm>
        </p:grpSpPr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5F3A8A5E-F195-4E26-889B-7B8CCE3FAE90}"/>
                </a:ext>
              </a:extLst>
            </p:cNvPr>
            <p:cNvSpPr/>
            <p:nvPr/>
          </p:nvSpPr>
          <p:spPr>
            <a:xfrm rot="19119618">
              <a:off x="-254932" y="5197054"/>
              <a:ext cx="3123953" cy="205097"/>
            </a:xfrm>
            <a:prstGeom prst="rect">
              <a:avLst/>
            </a:prstGeom>
            <a:solidFill>
              <a:srgbClr val="5038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99A159E7-1165-4D31-BB95-1D21C68AC460}"/>
                </a:ext>
              </a:extLst>
            </p:cNvPr>
            <p:cNvSpPr/>
            <p:nvPr/>
          </p:nvSpPr>
          <p:spPr>
            <a:xfrm rot="19119618">
              <a:off x="151472" y="5388681"/>
              <a:ext cx="3123953" cy="205097"/>
            </a:xfrm>
            <a:prstGeom prst="rect">
              <a:avLst/>
            </a:prstGeom>
            <a:solidFill>
              <a:srgbClr val="5038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D0FA519B-9619-404B-916E-DA7CC53F9CF0}"/>
                </a:ext>
              </a:extLst>
            </p:cNvPr>
            <p:cNvSpPr/>
            <p:nvPr/>
          </p:nvSpPr>
          <p:spPr>
            <a:xfrm rot="19119618">
              <a:off x="557876" y="5603384"/>
              <a:ext cx="3123953" cy="205097"/>
            </a:xfrm>
            <a:prstGeom prst="rect">
              <a:avLst/>
            </a:prstGeom>
            <a:solidFill>
              <a:srgbClr val="5038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" name="Овал 25">
            <a:extLst>
              <a:ext uri="{FF2B5EF4-FFF2-40B4-BE49-F238E27FC236}">
                <a16:creationId xmlns:a16="http://schemas.microsoft.com/office/drawing/2014/main" id="{0679AD87-B224-4145-8616-562A3BBE4C40}"/>
              </a:ext>
            </a:extLst>
          </p:cNvPr>
          <p:cNvSpPr/>
          <p:nvPr/>
        </p:nvSpPr>
        <p:spPr>
          <a:xfrm>
            <a:off x="10352270" y="-1494144"/>
            <a:ext cx="3123953" cy="3123953"/>
          </a:xfrm>
          <a:custGeom>
            <a:avLst/>
            <a:gdLst>
              <a:gd name="connsiteX0" fmla="*/ 0 w 3123953"/>
              <a:gd name="connsiteY0" fmla="*/ 1561977 h 3123953"/>
              <a:gd name="connsiteX1" fmla="*/ 1561977 w 3123953"/>
              <a:gd name="connsiteY1" fmla="*/ 0 h 3123953"/>
              <a:gd name="connsiteX2" fmla="*/ 3123954 w 3123953"/>
              <a:gd name="connsiteY2" fmla="*/ 1561977 h 3123953"/>
              <a:gd name="connsiteX3" fmla="*/ 1561977 w 3123953"/>
              <a:gd name="connsiteY3" fmla="*/ 3123954 h 3123953"/>
              <a:gd name="connsiteX4" fmla="*/ 0 w 3123953"/>
              <a:gd name="connsiteY4" fmla="*/ 1561977 h 3123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3953" h="3123953" extrusionOk="0">
                <a:moveTo>
                  <a:pt x="0" y="1561977"/>
                </a:moveTo>
                <a:cubicBezTo>
                  <a:pt x="48104" y="813850"/>
                  <a:pt x="581350" y="-27988"/>
                  <a:pt x="1561977" y="0"/>
                </a:cubicBezTo>
                <a:cubicBezTo>
                  <a:pt x="2381527" y="6767"/>
                  <a:pt x="3265104" y="645658"/>
                  <a:pt x="3123954" y="1561977"/>
                </a:cubicBezTo>
                <a:cubicBezTo>
                  <a:pt x="3138714" y="2478515"/>
                  <a:pt x="2413752" y="3095932"/>
                  <a:pt x="1561977" y="3123954"/>
                </a:cubicBezTo>
                <a:cubicBezTo>
                  <a:pt x="869256" y="3107478"/>
                  <a:pt x="-109479" y="2331213"/>
                  <a:pt x="0" y="1561977"/>
                </a:cubicBezTo>
                <a:close/>
              </a:path>
            </a:pathLst>
          </a:custGeom>
          <a:noFill/>
          <a:ln w="57150">
            <a:solidFill>
              <a:srgbClr val="50388C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5265792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29E767-39F8-B042-ADA1-07609046619A}"/>
              </a:ext>
            </a:extLst>
          </p:cNvPr>
          <p:cNvSpPr txBox="1"/>
          <p:nvPr/>
        </p:nvSpPr>
        <p:spPr>
          <a:xfrm>
            <a:off x="1892300" y="2766994"/>
            <a:ext cx="868539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>
                <a:solidFill>
                  <a:srgbClr val="50388C"/>
                </a:solidFill>
                <a:latin typeface="Rostov" pitchFamily="2" charset="0"/>
              </a:rPr>
              <a:t>Напишите 1 свое отличительное</a:t>
            </a:r>
          </a:p>
          <a:p>
            <a:pPr algn="ctr"/>
            <a:r>
              <a:rPr lang="ru-RU" sz="4400" dirty="0">
                <a:solidFill>
                  <a:srgbClr val="50388C"/>
                </a:solidFill>
                <a:latin typeface="Rostov" pitchFamily="2" charset="0"/>
              </a:rPr>
              <a:t>позитивное качество</a:t>
            </a:r>
          </a:p>
        </p:txBody>
      </p:sp>
    </p:spTree>
    <p:extLst>
      <p:ext uri="{BB962C8B-B14F-4D97-AF65-F5344CB8AC3E}">
        <p14:creationId xmlns:p14="http://schemas.microsoft.com/office/powerpoint/2010/main" val="42907761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hidden="1">
            <a:extLst>
              <a:ext uri="{FF2B5EF4-FFF2-40B4-BE49-F238E27FC236}">
                <a16:creationId xmlns:a16="http://schemas.microsoft.com/office/drawing/2014/main" id="{893024A5-B339-459E-B111-49E0EEA895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45144"/>
            <a:ext cx="12191999" cy="8051799"/>
          </a:xfrm>
          <a:prstGeom prst="rect">
            <a:avLst/>
          </a:prstGeom>
        </p:spPr>
      </p:pic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A86950A2-E98E-44B1-85F0-F4ABA61BE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1270" y="-1354710"/>
            <a:ext cx="16194539" cy="925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 hidden="1">
            <a:extLst>
              <a:ext uri="{FF2B5EF4-FFF2-40B4-BE49-F238E27FC236}">
                <a16:creationId xmlns:a16="http://schemas.microsoft.com/office/drawing/2014/main" id="{F1FBA803-5752-C1FE-8538-ECE4F8B7D566}"/>
              </a:ext>
            </a:extLst>
          </p:cNvPr>
          <p:cNvGrpSpPr/>
          <p:nvPr/>
        </p:nvGrpSpPr>
        <p:grpSpPr>
          <a:xfrm>
            <a:off x="8997993" y="36708"/>
            <a:ext cx="2916254" cy="1322469"/>
            <a:chOff x="8158775" y="0"/>
            <a:chExt cx="3715342" cy="1684841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0104" y="0"/>
              <a:ext cx="2247247" cy="1684841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2F673EE4-DAAB-4EE1-9C33-A7EC6144E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8775" y="393041"/>
              <a:ext cx="1096172" cy="1098369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8E6CF04A-BBAA-4BDA-A5EF-3703352D3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9920" y="387213"/>
              <a:ext cx="1104197" cy="1104197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1BF330C-4761-4C07-A45C-D14A57C089D4}"/>
              </a:ext>
            </a:extLst>
          </p:cNvPr>
          <p:cNvSpPr txBox="1"/>
          <p:nvPr/>
        </p:nvSpPr>
        <p:spPr>
          <a:xfrm>
            <a:off x="5060272" y="373749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pic>
        <p:nvPicPr>
          <p:cNvPr id="25" name="Рисунок 24" hidden="1">
            <a:extLst>
              <a:ext uri="{FF2B5EF4-FFF2-40B4-BE49-F238E27FC236}">
                <a16:creationId xmlns:a16="http://schemas.microsoft.com/office/drawing/2014/main" id="{D017470D-213D-4C27-AC3B-785F56C955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941" flipH="1">
            <a:off x="-4154112" y="2103279"/>
            <a:ext cx="11427544" cy="6427993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B7D05780-F067-4AB0-9929-48EFCC92E428}"/>
              </a:ext>
            </a:extLst>
          </p:cNvPr>
          <p:cNvGrpSpPr/>
          <p:nvPr/>
        </p:nvGrpSpPr>
        <p:grpSpPr>
          <a:xfrm rot="15871895">
            <a:off x="-2189435" y="6026394"/>
            <a:ext cx="4605729" cy="716132"/>
            <a:chOff x="-254932" y="5197054"/>
            <a:chExt cx="3936761" cy="611427"/>
          </a:xfrm>
        </p:grpSpPr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5F3A8A5E-F195-4E26-889B-7B8CCE3FAE90}"/>
                </a:ext>
              </a:extLst>
            </p:cNvPr>
            <p:cNvSpPr/>
            <p:nvPr/>
          </p:nvSpPr>
          <p:spPr>
            <a:xfrm rot="19119618">
              <a:off x="-254932" y="5197054"/>
              <a:ext cx="3123953" cy="205097"/>
            </a:xfrm>
            <a:prstGeom prst="rect">
              <a:avLst/>
            </a:prstGeom>
            <a:solidFill>
              <a:srgbClr val="5038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99A159E7-1165-4D31-BB95-1D21C68AC460}"/>
                </a:ext>
              </a:extLst>
            </p:cNvPr>
            <p:cNvSpPr/>
            <p:nvPr/>
          </p:nvSpPr>
          <p:spPr>
            <a:xfrm rot="19119618">
              <a:off x="151472" y="5388681"/>
              <a:ext cx="3123953" cy="205097"/>
            </a:xfrm>
            <a:prstGeom prst="rect">
              <a:avLst/>
            </a:prstGeom>
            <a:solidFill>
              <a:srgbClr val="5038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D0FA519B-9619-404B-916E-DA7CC53F9CF0}"/>
                </a:ext>
              </a:extLst>
            </p:cNvPr>
            <p:cNvSpPr/>
            <p:nvPr/>
          </p:nvSpPr>
          <p:spPr>
            <a:xfrm rot="19119618">
              <a:off x="557876" y="5603384"/>
              <a:ext cx="3123953" cy="205097"/>
            </a:xfrm>
            <a:prstGeom prst="rect">
              <a:avLst/>
            </a:prstGeom>
            <a:solidFill>
              <a:srgbClr val="5038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" name="Овал 25">
            <a:extLst>
              <a:ext uri="{FF2B5EF4-FFF2-40B4-BE49-F238E27FC236}">
                <a16:creationId xmlns:a16="http://schemas.microsoft.com/office/drawing/2014/main" id="{0679AD87-B224-4145-8616-562A3BBE4C40}"/>
              </a:ext>
            </a:extLst>
          </p:cNvPr>
          <p:cNvSpPr/>
          <p:nvPr/>
        </p:nvSpPr>
        <p:spPr>
          <a:xfrm>
            <a:off x="9719022" y="-1256033"/>
            <a:ext cx="3123953" cy="3123953"/>
          </a:xfrm>
          <a:custGeom>
            <a:avLst/>
            <a:gdLst>
              <a:gd name="connsiteX0" fmla="*/ 0 w 3123953"/>
              <a:gd name="connsiteY0" fmla="*/ 1561977 h 3123953"/>
              <a:gd name="connsiteX1" fmla="*/ 1561977 w 3123953"/>
              <a:gd name="connsiteY1" fmla="*/ 0 h 3123953"/>
              <a:gd name="connsiteX2" fmla="*/ 3123954 w 3123953"/>
              <a:gd name="connsiteY2" fmla="*/ 1561977 h 3123953"/>
              <a:gd name="connsiteX3" fmla="*/ 1561977 w 3123953"/>
              <a:gd name="connsiteY3" fmla="*/ 3123954 h 3123953"/>
              <a:gd name="connsiteX4" fmla="*/ 0 w 3123953"/>
              <a:gd name="connsiteY4" fmla="*/ 1561977 h 3123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3953" h="3123953" extrusionOk="0">
                <a:moveTo>
                  <a:pt x="0" y="1561977"/>
                </a:moveTo>
                <a:cubicBezTo>
                  <a:pt x="48104" y="813850"/>
                  <a:pt x="581350" y="-27988"/>
                  <a:pt x="1561977" y="0"/>
                </a:cubicBezTo>
                <a:cubicBezTo>
                  <a:pt x="2381527" y="6767"/>
                  <a:pt x="3265104" y="645658"/>
                  <a:pt x="3123954" y="1561977"/>
                </a:cubicBezTo>
                <a:cubicBezTo>
                  <a:pt x="3138714" y="2478515"/>
                  <a:pt x="2413752" y="3095932"/>
                  <a:pt x="1561977" y="3123954"/>
                </a:cubicBezTo>
                <a:cubicBezTo>
                  <a:pt x="869256" y="3107478"/>
                  <a:pt x="-109479" y="2331213"/>
                  <a:pt x="0" y="1561977"/>
                </a:cubicBezTo>
                <a:close/>
              </a:path>
            </a:pathLst>
          </a:custGeom>
          <a:noFill/>
          <a:ln w="57150">
            <a:solidFill>
              <a:srgbClr val="50388C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5265792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29E767-39F8-B042-ADA1-07609046619A}"/>
              </a:ext>
            </a:extLst>
          </p:cNvPr>
          <p:cNvSpPr txBox="1"/>
          <p:nvPr/>
        </p:nvSpPr>
        <p:spPr>
          <a:xfrm>
            <a:off x="1309608" y="2376664"/>
            <a:ext cx="985077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>
                <a:solidFill>
                  <a:srgbClr val="50388C"/>
                </a:solidFill>
                <a:latin typeface="Rostov" pitchFamily="2" charset="0"/>
              </a:rPr>
              <a:t>Напишите, как позитивно</a:t>
            </a:r>
          </a:p>
          <a:p>
            <a:pPr algn="ctr"/>
            <a:r>
              <a:rPr lang="ru-RU" sz="4400" dirty="0">
                <a:solidFill>
                  <a:srgbClr val="50388C"/>
                </a:solidFill>
                <a:latin typeface="Rostov" pitchFamily="2" charset="0"/>
              </a:rPr>
              <a:t>меняются окружающие,</a:t>
            </a:r>
          </a:p>
          <a:p>
            <a:pPr algn="ctr"/>
            <a:r>
              <a:rPr lang="ru-RU" sz="4400" dirty="0">
                <a:solidFill>
                  <a:srgbClr val="50388C"/>
                </a:solidFill>
                <a:latin typeface="Rostov" pitchFamily="2" charset="0"/>
              </a:rPr>
              <a:t>когда вы проявляете свое качество</a:t>
            </a:r>
          </a:p>
        </p:txBody>
      </p:sp>
    </p:spTree>
    <p:extLst>
      <p:ext uri="{BB962C8B-B14F-4D97-AF65-F5344CB8AC3E}">
        <p14:creationId xmlns:p14="http://schemas.microsoft.com/office/powerpoint/2010/main" val="35109358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hidden="1">
            <a:extLst>
              <a:ext uri="{FF2B5EF4-FFF2-40B4-BE49-F238E27FC236}">
                <a16:creationId xmlns:a16="http://schemas.microsoft.com/office/drawing/2014/main" id="{893024A5-B339-459E-B111-49E0EEA895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45144"/>
            <a:ext cx="12191999" cy="8051799"/>
          </a:xfrm>
          <a:prstGeom prst="rect">
            <a:avLst/>
          </a:prstGeom>
        </p:spPr>
      </p:pic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A86950A2-E98E-44B1-85F0-F4ABA61BE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1270" y="-1354710"/>
            <a:ext cx="16194539" cy="925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 hidden="1">
            <a:extLst>
              <a:ext uri="{FF2B5EF4-FFF2-40B4-BE49-F238E27FC236}">
                <a16:creationId xmlns:a16="http://schemas.microsoft.com/office/drawing/2014/main" id="{F1FBA803-5752-C1FE-8538-ECE4F8B7D566}"/>
              </a:ext>
            </a:extLst>
          </p:cNvPr>
          <p:cNvGrpSpPr/>
          <p:nvPr/>
        </p:nvGrpSpPr>
        <p:grpSpPr>
          <a:xfrm>
            <a:off x="8997993" y="36708"/>
            <a:ext cx="2916254" cy="1322469"/>
            <a:chOff x="8158775" y="0"/>
            <a:chExt cx="3715342" cy="1684841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0104" y="0"/>
              <a:ext cx="2247247" cy="1684841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2F673EE4-DAAB-4EE1-9C33-A7EC6144E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8775" y="393041"/>
              <a:ext cx="1096172" cy="1098369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8E6CF04A-BBAA-4BDA-A5EF-3703352D3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9920" y="387213"/>
              <a:ext cx="1104197" cy="1104197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1BF330C-4761-4C07-A45C-D14A57C089D4}"/>
              </a:ext>
            </a:extLst>
          </p:cNvPr>
          <p:cNvSpPr txBox="1"/>
          <p:nvPr/>
        </p:nvSpPr>
        <p:spPr>
          <a:xfrm>
            <a:off x="5060272" y="373749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pic>
        <p:nvPicPr>
          <p:cNvPr id="25" name="Рисунок 24" hidden="1">
            <a:extLst>
              <a:ext uri="{FF2B5EF4-FFF2-40B4-BE49-F238E27FC236}">
                <a16:creationId xmlns:a16="http://schemas.microsoft.com/office/drawing/2014/main" id="{D017470D-213D-4C27-AC3B-785F56C955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941" flipH="1">
            <a:off x="-4154112" y="2103279"/>
            <a:ext cx="11427544" cy="6427993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B7D05780-F067-4AB0-9929-48EFCC92E428}"/>
              </a:ext>
            </a:extLst>
          </p:cNvPr>
          <p:cNvGrpSpPr/>
          <p:nvPr/>
        </p:nvGrpSpPr>
        <p:grpSpPr>
          <a:xfrm rot="286230">
            <a:off x="-1300436" y="-33284"/>
            <a:ext cx="4605729" cy="716132"/>
            <a:chOff x="-254932" y="5197054"/>
            <a:chExt cx="3936761" cy="611427"/>
          </a:xfrm>
        </p:grpSpPr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5F3A8A5E-F195-4E26-889B-7B8CCE3FAE90}"/>
                </a:ext>
              </a:extLst>
            </p:cNvPr>
            <p:cNvSpPr/>
            <p:nvPr/>
          </p:nvSpPr>
          <p:spPr>
            <a:xfrm rot="19119618">
              <a:off x="-254932" y="5197054"/>
              <a:ext cx="3123953" cy="205097"/>
            </a:xfrm>
            <a:prstGeom prst="rect">
              <a:avLst/>
            </a:prstGeom>
            <a:solidFill>
              <a:srgbClr val="5038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99A159E7-1165-4D31-BB95-1D21C68AC460}"/>
                </a:ext>
              </a:extLst>
            </p:cNvPr>
            <p:cNvSpPr/>
            <p:nvPr/>
          </p:nvSpPr>
          <p:spPr>
            <a:xfrm rot="19119618">
              <a:off x="151472" y="5388681"/>
              <a:ext cx="3123953" cy="205097"/>
            </a:xfrm>
            <a:prstGeom prst="rect">
              <a:avLst/>
            </a:prstGeom>
            <a:solidFill>
              <a:srgbClr val="5038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D0FA519B-9619-404B-916E-DA7CC53F9CF0}"/>
                </a:ext>
              </a:extLst>
            </p:cNvPr>
            <p:cNvSpPr/>
            <p:nvPr/>
          </p:nvSpPr>
          <p:spPr>
            <a:xfrm rot="19119618">
              <a:off x="557876" y="5603384"/>
              <a:ext cx="3123953" cy="205097"/>
            </a:xfrm>
            <a:prstGeom prst="rect">
              <a:avLst/>
            </a:prstGeom>
            <a:solidFill>
              <a:srgbClr val="5038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" name="Овал 25">
            <a:extLst>
              <a:ext uri="{FF2B5EF4-FFF2-40B4-BE49-F238E27FC236}">
                <a16:creationId xmlns:a16="http://schemas.microsoft.com/office/drawing/2014/main" id="{0679AD87-B224-4145-8616-562A3BBE4C40}"/>
              </a:ext>
            </a:extLst>
          </p:cNvPr>
          <p:cNvSpPr/>
          <p:nvPr/>
        </p:nvSpPr>
        <p:spPr>
          <a:xfrm>
            <a:off x="10399042" y="5259315"/>
            <a:ext cx="3123953" cy="3123953"/>
          </a:xfrm>
          <a:custGeom>
            <a:avLst/>
            <a:gdLst>
              <a:gd name="connsiteX0" fmla="*/ 0 w 3123953"/>
              <a:gd name="connsiteY0" fmla="*/ 1561977 h 3123953"/>
              <a:gd name="connsiteX1" fmla="*/ 1561977 w 3123953"/>
              <a:gd name="connsiteY1" fmla="*/ 0 h 3123953"/>
              <a:gd name="connsiteX2" fmla="*/ 3123954 w 3123953"/>
              <a:gd name="connsiteY2" fmla="*/ 1561977 h 3123953"/>
              <a:gd name="connsiteX3" fmla="*/ 1561977 w 3123953"/>
              <a:gd name="connsiteY3" fmla="*/ 3123954 h 3123953"/>
              <a:gd name="connsiteX4" fmla="*/ 0 w 3123953"/>
              <a:gd name="connsiteY4" fmla="*/ 1561977 h 3123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3953" h="3123953" extrusionOk="0">
                <a:moveTo>
                  <a:pt x="0" y="1561977"/>
                </a:moveTo>
                <a:cubicBezTo>
                  <a:pt x="48104" y="813850"/>
                  <a:pt x="581350" y="-27988"/>
                  <a:pt x="1561977" y="0"/>
                </a:cubicBezTo>
                <a:cubicBezTo>
                  <a:pt x="2381527" y="6767"/>
                  <a:pt x="3265104" y="645658"/>
                  <a:pt x="3123954" y="1561977"/>
                </a:cubicBezTo>
                <a:cubicBezTo>
                  <a:pt x="3138714" y="2478515"/>
                  <a:pt x="2413752" y="3095932"/>
                  <a:pt x="1561977" y="3123954"/>
                </a:cubicBezTo>
                <a:cubicBezTo>
                  <a:pt x="869256" y="3107478"/>
                  <a:pt x="-109479" y="2331213"/>
                  <a:pt x="0" y="1561977"/>
                </a:cubicBezTo>
                <a:close/>
              </a:path>
            </a:pathLst>
          </a:custGeom>
          <a:noFill/>
          <a:ln w="57150">
            <a:solidFill>
              <a:srgbClr val="50388C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5265792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29E767-39F8-B042-ADA1-07609046619A}"/>
              </a:ext>
            </a:extLst>
          </p:cNvPr>
          <p:cNvSpPr txBox="1"/>
          <p:nvPr/>
        </p:nvSpPr>
        <p:spPr>
          <a:xfrm>
            <a:off x="1513990" y="2147465"/>
            <a:ext cx="9442008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>
                <a:solidFill>
                  <a:srgbClr val="50388C"/>
                </a:solidFill>
                <a:latin typeface="Rostov" pitchFamily="2" charset="0"/>
              </a:rPr>
              <a:t>Напишите какими инструментами</a:t>
            </a:r>
          </a:p>
          <a:p>
            <a:pPr algn="ctr"/>
            <a:r>
              <a:rPr lang="ru-RU" sz="4400" dirty="0">
                <a:solidFill>
                  <a:srgbClr val="50388C"/>
                </a:solidFill>
                <a:latin typeface="Rostov" pitchFamily="2" charset="0"/>
              </a:rPr>
              <a:t>Необходимо изменять мир,</a:t>
            </a:r>
          </a:p>
          <a:p>
            <a:pPr algn="ctr"/>
            <a:r>
              <a:rPr lang="ru-RU" sz="4400" dirty="0">
                <a:solidFill>
                  <a:srgbClr val="50388C"/>
                </a:solidFill>
                <a:latin typeface="Rostov" pitchFamily="2" charset="0"/>
              </a:rPr>
              <a:t>чтобы все люди стали такими,</a:t>
            </a:r>
          </a:p>
          <a:p>
            <a:pPr algn="ctr"/>
            <a:r>
              <a:rPr lang="ru-RU" sz="4400" dirty="0">
                <a:solidFill>
                  <a:srgbClr val="50388C"/>
                </a:solidFill>
                <a:latin typeface="Rostov" pitchFamily="2" charset="0"/>
              </a:rPr>
              <a:t>как вы указали во втором ответе</a:t>
            </a:r>
          </a:p>
        </p:txBody>
      </p:sp>
    </p:spTree>
    <p:extLst>
      <p:ext uri="{BB962C8B-B14F-4D97-AF65-F5344CB8AC3E}">
        <p14:creationId xmlns:p14="http://schemas.microsoft.com/office/powerpoint/2010/main" val="4304259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hidden="1">
            <a:extLst>
              <a:ext uri="{FF2B5EF4-FFF2-40B4-BE49-F238E27FC236}">
                <a16:creationId xmlns:a16="http://schemas.microsoft.com/office/drawing/2014/main" id="{893024A5-B339-459E-B111-49E0EEA895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45144"/>
            <a:ext cx="12191999" cy="8051799"/>
          </a:xfrm>
          <a:prstGeom prst="rect">
            <a:avLst/>
          </a:prstGeom>
        </p:spPr>
      </p:pic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A86950A2-E98E-44B1-85F0-F4ABA61BE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1270" y="-1354710"/>
            <a:ext cx="16194539" cy="925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 hidden="1">
            <a:extLst>
              <a:ext uri="{FF2B5EF4-FFF2-40B4-BE49-F238E27FC236}">
                <a16:creationId xmlns:a16="http://schemas.microsoft.com/office/drawing/2014/main" id="{F1FBA803-5752-C1FE-8538-ECE4F8B7D566}"/>
              </a:ext>
            </a:extLst>
          </p:cNvPr>
          <p:cNvGrpSpPr/>
          <p:nvPr/>
        </p:nvGrpSpPr>
        <p:grpSpPr>
          <a:xfrm>
            <a:off x="8997993" y="36708"/>
            <a:ext cx="2916254" cy="1322469"/>
            <a:chOff x="8158775" y="0"/>
            <a:chExt cx="3715342" cy="1684841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0104" y="0"/>
              <a:ext cx="2247247" cy="1684841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2F673EE4-DAAB-4EE1-9C33-A7EC6144E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8775" y="393041"/>
              <a:ext cx="1096172" cy="1098369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8E6CF04A-BBAA-4BDA-A5EF-3703352D3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9920" y="387213"/>
              <a:ext cx="1104197" cy="1104197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1BF330C-4761-4C07-A45C-D14A57C089D4}"/>
              </a:ext>
            </a:extLst>
          </p:cNvPr>
          <p:cNvSpPr txBox="1"/>
          <p:nvPr/>
        </p:nvSpPr>
        <p:spPr>
          <a:xfrm>
            <a:off x="5060272" y="373749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pic>
        <p:nvPicPr>
          <p:cNvPr id="25" name="Рисунок 24" hidden="1">
            <a:extLst>
              <a:ext uri="{FF2B5EF4-FFF2-40B4-BE49-F238E27FC236}">
                <a16:creationId xmlns:a16="http://schemas.microsoft.com/office/drawing/2014/main" id="{D017470D-213D-4C27-AC3B-785F56C955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941" flipH="1">
            <a:off x="-4154112" y="2103279"/>
            <a:ext cx="11427544" cy="6427993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B7D05780-F067-4AB0-9929-48EFCC92E428}"/>
              </a:ext>
            </a:extLst>
          </p:cNvPr>
          <p:cNvGrpSpPr/>
          <p:nvPr/>
        </p:nvGrpSpPr>
        <p:grpSpPr>
          <a:xfrm rot="4721651">
            <a:off x="6576120" y="-30839"/>
            <a:ext cx="4605729" cy="716132"/>
            <a:chOff x="-254932" y="5197054"/>
            <a:chExt cx="3936761" cy="611427"/>
          </a:xfrm>
        </p:grpSpPr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5F3A8A5E-F195-4E26-889B-7B8CCE3FAE90}"/>
                </a:ext>
              </a:extLst>
            </p:cNvPr>
            <p:cNvSpPr/>
            <p:nvPr/>
          </p:nvSpPr>
          <p:spPr>
            <a:xfrm rot="19119618">
              <a:off x="-254932" y="5197054"/>
              <a:ext cx="3123953" cy="205097"/>
            </a:xfrm>
            <a:prstGeom prst="rect">
              <a:avLst/>
            </a:prstGeom>
            <a:solidFill>
              <a:srgbClr val="5038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99A159E7-1165-4D31-BB95-1D21C68AC460}"/>
                </a:ext>
              </a:extLst>
            </p:cNvPr>
            <p:cNvSpPr/>
            <p:nvPr/>
          </p:nvSpPr>
          <p:spPr>
            <a:xfrm rot="19119618">
              <a:off x="151472" y="5388681"/>
              <a:ext cx="3123953" cy="205097"/>
            </a:xfrm>
            <a:prstGeom prst="rect">
              <a:avLst/>
            </a:prstGeom>
            <a:solidFill>
              <a:srgbClr val="5038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D0FA519B-9619-404B-916E-DA7CC53F9CF0}"/>
                </a:ext>
              </a:extLst>
            </p:cNvPr>
            <p:cNvSpPr/>
            <p:nvPr/>
          </p:nvSpPr>
          <p:spPr>
            <a:xfrm rot="19119618">
              <a:off x="557876" y="5603384"/>
              <a:ext cx="3123953" cy="205097"/>
            </a:xfrm>
            <a:prstGeom prst="rect">
              <a:avLst/>
            </a:prstGeom>
            <a:solidFill>
              <a:srgbClr val="5038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" name="Овал 25">
            <a:extLst>
              <a:ext uri="{FF2B5EF4-FFF2-40B4-BE49-F238E27FC236}">
                <a16:creationId xmlns:a16="http://schemas.microsoft.com/office/drawing/2014/main" id="{0679AD87-B224-4145-8616-562A3BBE4C40}"/>
              </a:ext>
            </a:extLst>
          </p:cNvPr>
          <p:cNvSpPr/>
          <p:nvPr/>
        </p:nvSpPr>
        <p:spPr>
          <a:xfrm>
            <a:off x="-268958" y="5576815"/>
            <a:ext cx="3123953" cy="3123953"/>
          </a:xfrm>
          <a:custGeom>
            <a:avLst/>
            <a:gdLst>
              <a:gd name="connsiteX0" fmla="*/ 0 w 3123953"/>
              <a:gd name="connsiteY0" fmla="*/ 1561977 h 3123953"/>
              <a:gd name="connsiteX1" fmla="*/ 1561977 w 3123953"/>
              <a:gd name="connsiteY1" fmla="*/ 0 h 3123953"/>
              <a:gd name="connsiteX2" fmla="*/ 3123954 w 3123953"/>
              <a:gd name="connsiteY2" fmla="*/ 1561977 h 3123953"/>
              <a:gd name="connsiteX3" fmla="*/ 1561977 w 3123953"/>
              <a:gd name="connsiteY3" fmla="*/ 3123954 h 3123953"/>
              <a:gd name="connsiteX4" fmla="*/ 0 w 3123953"/>
              <a:gd name="connsiteY4" fmla="*/ 1561977 h 3123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3953" h="3123953" extrusionOk="0">
                <a:moveTo>
                  <a:pt x="0" y="1561977"/>
                </a:moveTo>
                <a:cubicBezTo>
                  <a:pt x="48104" y="813850"/>
                  <a:pt x="581350" y="-27988"/>
                  <a:pt x="1561977" y="0"/>
                </a:cubicBezTo>
                <a:cubicBezTo>
                  <a:pt x="2381527" y="6767"/>
                  <a:pt x="3265104" y="645658"/>
                  <a:pt x="3123954" y="1561977"/>
                </a:cubicBezTo>
                <a:cubicBezTo>
                  <a:pt x="3138714" y="2478515"/>
                  <a:pt x="2413752" y="3095932"/>
                  <a:pt x="1561977" y="3123954"/>
                </a:cubicBezTo>
                <a:cubicBezTo>
                  <a:pt x="869256" y="3107478"/>
                  <a:pt x="-109479" y="2331213"/>
                  <a:pt x="0" y="1561977"/>
                </a:cubicBezTo>
                <a:close/>
              </a:path>
            </a:pathLst>
          </a:custGeom>
          <a:noFill/>
          <a:ln w="57150">
            <a:solidFill>
              <a:srgbClr val="50388C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5265792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29E767-39F8-B042-ADA1-07609046619A}"/>
              </a:ext>
            </a:extLst>
          </p:cNvPr>
          <p:cNvSpPr txBox="1"/>
          <p:nvPr/>
        </p:nvSpPr>
        <p:spPr>
          <a:xfrm>
            <a:off x="963358" y="2267480"/>
            <a:ext cx="1054327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>
                <a:solidFill>
                  <a:srgbClr val="50388C"/>
                </a:solidFill>
                <a:latin typeface="Rostov" pitchFamily="2" charset="0"/>
              </a:rPr>
              <a:t>Моя жизненная миссия – это</a:t>
            </a:r>
          </a:p>
          <a:p>
            <a:pPr algn="ctr"/>
            <a:r>
              <a:rPr lang="ru-RU" sz="4400" dirty="0">
                <a:solidFill>
                  <a:srgbClr val="50388C"/>
                </a:solidFill>
                <a:latin typeface="Rostov" pitchFamily="2" charset="0"/>
              </a:rPr>
              <a:t>(проявлять то, что написано в 1 ответе),</a:t>
            </a:r>
          </a:p>
          <a:p>
            <a:pPr algn="ctr"/>
            <a:r>
              <a:rPr lang="ru-RU" sz="4400" dirty="0">
                <a:solidFill>
                  <a:srgbClr val="50388C"/>
                </a:solidFill>
                <a:latin typeface="Rostov" pitchFamily="2" charset="0"/>
              </a:rPr>
              <a:t>чтобы (то, что написано в 3 ответе)</a:t>
            </a:r>
          </a:p>
        </p:txBody>
      </p:sp>
    </p:spTree>
    <p:extLst>
      <p:ext uri="{BB962C8B-B14F-4D97-AF65-F5344CB8AC3E}">
        <p14:creationId xmlns:p14="http://schemas.microsoft.com/office/powerpoint/2010/main" val="17660801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hidden="1">
            <a:extLst>
              <a:ext uri="{FF2B5EF4-FFF2-40B4-BE49-F238E27FC236}">
                <a16:creationId xmlns:a16="http://schemas.microsoft.com/office/drawing/2014/main" id="{893024A5-B339-459E-B111-49E0EEA895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45144"/>
            <a:ext cx="12191999" cy="805179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A01A3F8-3092-43A1-9769-10A9D272395F}"/>
              </a:ext>
            </a:extLst>
          </p:cNvPr>
          <p:cNvSpPr/>
          <p:nvPr/>
        </p:nvSpPr>
        <p:spPr>
          <a:xfrm>
            <a:off x="0" y="0"/>
            <a:ext cx="12180888" cy="6858000"/>
          </a:xfrm>
          <a:prstGeom prst="rect">
            <a:avLst/>
          </a:prstGeom>
          <a:solidFill>
            <a:srgbClr val="503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A86950A2-E98E-44B1-85F0-F4ABA61BE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alphaModFix amt="9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0430" y="-407360"/>
            <a:ext cx="13055599" cy="746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 hidden="1">
            <a:extLst>
              <a:ext uri="{FF2B5EF4-FFF2-40B4-BE49-F238E27FC236}">
                <a16:creationId xmlns:a16="http://schemas.microsoft.com/office/drawing/2014/main" id="{F1FBA803-5752-C1FE-8538-ECE4F8B7D566}"/>
              </a:ext>
            </a:extLst>
          </p:cNvPr>
          <p:cNvGrpSpPr/>
          <p:nvPr/>
        </p:nvGrpSpPr>
        <p:grpSpPr>
          <a:xfrm>
            <a:off x="8997993" y="36708"/>
            <a:ext cx="2916254" cy="1322469"/>
            <a:chOff x="8158775" y="0"/>
            <a:chExt cx="3715342" cy="1684841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0104" y="0"/>
              <a:ext cx="2247247" cy="1684841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2F673EE4-DAAB-4EE1-9C33-A7EC6144E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8775" y="393041"/>
              <a:ext cx="1096172" cy="1098369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8E6CF04A-BBAA-4BDA-A5EF-3703352D3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9920" y="387213"/>
              <a:ext cx="1104197" cy="1104197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1BF330C-4761-4C07-A45C-D14A57C089D4}"/>
              </a:ext>
            </a:extLst>
          </p:cNvPr>
          <p:cNvSpPr txBox="1"/>
          <p:nvPr/>
        </p:nvSpPr>
        <p:spPr>
          <a:xfrm>
            <a:off x="5060272" y="373749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pic>
        <p:nvPicPr>
          <p:cNvPr id="25" name="Рисунок 24" hidden="1">
            <a:extLst>
              <a:ext uri="{FF2B5EF4-FFF2-40B4-BE49-F238E27FC236}">
                <a16:creationId xmlns:a16="http://schemas.microsoft.com/office/drawing/2014/main" id="{D017470D-213D-4C27-AC3B-785F56C955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941" flipH="1">
            <a:off x="-4154112" y="2103279"/>
            <a:ext cx="11427544" cy="6427993"/>
          </a:xfrm>
          <a:prstGeom prst="rect">
            <a:avLst/>
          </a:prstGeom>
        </p:spPr>
      </p:pic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F1CCCADD-DE8E-E122-316B-837A4ECF0076}"/>
              </a:ext>
            </a:extLst>
          </p:cNvPr>
          <p:cNvSpPr/>
          <p:nvPr/>
        </p:nvSpPr>
        <p:spPr>
          <a:xfrm>
            <a:off x="2920999" y="2678031"/>
            <a:ext cx="6596086" cy="1322469"/>
          </a:xfrm>
          <a:custGeom>
            <a:avLst/>
            <a:gdLst>
              <a:gd name="connsiteX0" fmla="*/ 381000 w 5194300"/>
              <a:gd name="connsiteY0" fmla="*/ 190500 h 2082800"/>
              <a:gd name="connsiteX1" fmla="*/ 0 w 5194300"/>
              <a:gd name="connsiteY1" fmla="*/ 596900 h 2082800"/>
              <a:gd name="connsiteX2" fmla="*/ 50800 w 5194300"/>
              <a:gd name="connsiteY2" fmla="*/ 1282700 h 2082800"/>
              <a:gd name="connsiteX3" fmla="*/ 673100 w 5194300"/>
              <a:gd name="connsiteY3" fmla="*/ 1447800 h 2082800"/>
              <a:gd name="connsiteX4" fmla="*/ 1104900 w 5194300"/>
              <a:gd name="connsiteY4" fmla="*/ 1866900 h 2082800"/>
              <a:gd name="connsiteX5" fmla="*/ 1689100 w 5194300"/>
              <a:gd name="connsiteY5" fmla="*/ 2082800 h 2082800"/>
              <a:gd name="connsiteX6" fmla="*/ 4368800 w 5194300"/>
              <a:gd name="connsiteY6" fmla="*/ 2006600 h 2082800"/>
              <a:gd name="connsiteX7" fmla="*/ 4813300 w 5194300"/>
              <a:gd name="connsiteY7" fmla="*/ 1206500 h 2082800"/>
              <a:gd name="connsiteX8" fmla="*/ 5194300 w 5194300"/>
              <a:gd name="connsiteY8" fmla="*/ 342900 h 2082800"/>
              <a:gd name="connsiteX9" fmla="*/ 4013200 w 5194300"/>
              <a:gd name="connsiteY9" fmla="*/ 0 h 2082800"/>
              <a:gd name="connsiteX10" fmla="*/ 381000 w 5194300"/>
              <a:gd name="connsiteY10" fmla="*/ 190500 h 20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94300" h="2082800">
                <a:moveTo>
                  <a:pt x="381000" y="190500"/>
                </a:moveTo>
                <a:lnTo>
                  <a:pt x="0" y="596900"/>
                </a:lnTo>
                <a:lnTo>
                  <a:pt x="50800" y="1282700"/>
                </a:lnTo>
                <a:lnTo>
                  <a:pt x="673100" y="1447800"/>
                </a:lnTo>
                <a:lnTo>
                  <a:pt x="1104900" y="1866900"/>
                </a:lnTo>
                <a:lnTo>
                  <a:pt x="1689100" y="2082800"/>
                </a:lnTo>
                <a:lnTo>
                  <a:pt x="4368800" y="2006600"/>
                </a:lnTo>
                <a:lnTo>
                  <a:pt x="4813300" y="1206500"/>
                </a:lnTo>
                <a:lnTo>
                  <a:pt x="5194300" y="342900"/>
                </a:lnTo>
                <a:lnTo>
                  <a:pt x="4013200" y="0"/>
                </a:lnTo>
                <a:lnTo>
                  <a:pt x="381000" y="1905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77939B-641E-8DA7-E5AB-6ABCB059F1B5}"/>
              </a:ext>
            </a:extLst>
          </p:cNvPr>
          <p:cNvSpPr txBox="1"/>
          <p:nvPr/>
        </p:nvSpPr>
        <p:spPr>
          <a:xfrm>
            <a:off x="3498427" y="2921277"/>
            <a:ext cx="51780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>
                <a:solidFill>
                  <a:srgbClr val="50388C"/>
                </a:solidFill>
                <a:latin typeface="Rostov" pitchFamily="2" charset="0"/>
              </a:rPr>
              <a:t>Наша общая миссия</a:t>
            </a:r>
          </a:p>
        </p:txBody>
      </p:sp>
    </p:spTree>
    <p:extLst>
      <p:ext uri="{BB962C8B-B14F-4D97-AF65-F5344CB8AC3E}">
        <p14:creationId xmlns:p14="http://schemas.microsoft.com/office/powerpoint/2010/main" val="34854289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hidden="1">
            <a:extLst>
              <a:ext uri="{FF2B5EF4-FFF2-40B4-BE49-F238E27FC236}">
                <a16:creationId xmlns:a16="http://schemas.microsoft.com/office/drawing/2014/main" id="{893024A5-B339-459E-B111-49E0EEA895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45144"/>
            <a:ext cx="12191999" cy="8051799"/>
          </a:xfrm>
          <a:prstGeom prst="rect">
            <a:avLst/>
          </a:prstGeom>
        </p:spPr>
      </p:pic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A86950A2-E98E-44B1-85F0-F4ABA61BE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3745" y="-1198011"/>
            <a:ext cx="16194539" cy="925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 hidden="1">
            <a:extLst>
              <a:ext uri="{FF2B5EF4-FFF2-40B4-BE49-F238E27FC236}">
                <a16:creationId xmlns:a16="http://schemas.microsoft.com/office/drawing/2014/main" id="{F1FBA803-5752-C1FE-8538-ECE4F8B7D566}"/>
              </a:ext>
            </a:extLst>
          </p:cNvPr>
          <p:cNvGrpSpPr/>
          <p:nvPr/>
        </p:nvGrpSpPr>
        <p:grpSpPr>
          <a:xfrm>
            <a:off x="8997993" y="36708"/>
            <a:ext cx="2916254" cy="1322469"/>
            <a:chOff x="8158775" y="0"/>
            <a:chExt cx="3715342" cy="1684841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0104" y="0"/>
              <a:ext cx="2247247" cy="1684841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2F673EE4-DAAB-4EE1-9C33-A7EC6144E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8775" y="393041"/>
              <a:ext cx="1096172" cy="1098369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8E6CF04A-BBAA-4BDA-A5EF-3703352D3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9920" y="387213"/>
              <a:ext cx="1104197" cy="1104197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1BF330C-4761-4C07-A45C-D14A57C089D4}"/>
              </a:ext>
            </a:extLst>
          </p:cNvPr>
          <p:cNvSpPr txBox="1"/>
          <p:nvPr/>
        </p:nvSpPr>
        <p:spPr>
          <a:xfrm>
            <a:off x="5060272" y="373749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pic>
        <p:nvPicPr>
          <p:cNvPr id="25" name="Рисунок 24" hidden="1">
            <a:extLst>
              <a:ext uri="{FF2B5EF4-FFF2-40B4-BE49-F238E27FC236}">
                <a16:creationId xmlns:a16="http://schemas.microsoft.com/office/drawing/2014/main" id="{D017470D-213D-4C27-AC3B-785F56C955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941" flipH="1">
            <a:off x="-4154112" y="2103279"/>
            <a:ext cx="11427544" cy="6427993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B7D05780-F067-4AB0-9929-48EFCC92E428}"/>
              </a:ext>
            </a:extLst>
          </p:cNvPr>
          <p:cNvGrpSpPr/>
          <p:nvPr/>
        </p:nvGrpSpPr>
        <p:grpSpPr>
          <a:xfrm rot="20360068">
            <a:off x="-2199273" y="642058"/>
            <a:ext cx="4605729" cy="716132"/>
            <a:chOff x="-254932" y="5197054"/>
            <a:chExt cx="3936761" cy="611427"/>
          </a:xfrm>
        </p:grpSpPr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5F3A8A5E-F195-4E26-889B-7B8CCE3FAE90}"/>
                </a:ext>
              </a:extLst>
            </p:cNvPr>
            <p:cNvSpPr/>
            <p:nvPr/>
          </p:nvSpPr>
          <p:spPr>
            <a:xfrm rot="19119618">
              <a:off x="-254932" y="5197054"/>
              <a:ext cx="3123953" cy="205097"/>
            </a:xfrm>
            <a:prstGeom prst="rect">
              <a:avLst/>
            </a:prstGeom>
            <a:solidFill>
              <a:srgbClr val="5038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99A159E7-1165-4D31-BB95-1D21C68AC460}"/>
                </a:ext>
              </a:extLst>
            </p:cNvPr>
            <p:cNvSpPr/>
            <p:nvPr/>
          </p:nvSpPr>
          <p:spPr>
            <a:xfrm rot="19119618">
              <a:off x="151472" y="5388681"/>
              <a:ext cx="3123953" cy="205097"/>
            </a:xfrm>
            <a:prstGeom prst="rect">
              <a:avLst/>
            </a:prstGeom>
            <a:solidFill>
              <a:srgbClr val="5038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D0FA519B-9619-404B-916E-DA7CC53F9CF0}"/>
                </a:ext>
              </a:extLst>
            </p:cNvPr>
            <p:cNvSpPr/>
            <p:nvPr/>
          </p:nvSpPr>
          <p:spPr>
            <a:xfrm rot="19119618">
              <a:off x="557876" y="5603384"/>
              <a:ext cx="3123953" cy="205097"/>
            </a:xfrm>
            <a:prstGeom prst="rect">
              <a:avLst/>
            </a:prstGeom>
            <a:solidFill>
              <a:srgbClr val="5038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121D8AA-0775-E806-6AB1-E0A293C423B2}"/>
              </a:ext>
            </a:extLst>
          </p:cNvPr>
          <p:cNvSpPr txBox="1"/>
          <p:nvPr/>
        </p:nvSpPr>
        <p:spPr>
          <a:xfrm>
            <a:off x="1163638" y="697942"/>
            <a:ext cx="99838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solidFill>
                  <a:srgbClr val="50388C"/>
                </a:solidFill>
                <a:latin typeface="Rostov" pitchFamily="2" charset="0"/>
              </a:rPr>
              <a:t>КАК СТАТЬ ВОЛОНТЕРОМ?</a:t>
            </a:r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2184A003-3AD2-7B83-3812-C2085978C88B}"/>
              </a:ext>
            </a:extLst>
          </p:cNvPr>
          <p:cNvGrpSpPr/>
          <p:nvPr/>
        </p:nvGrpSpPr>
        <p:grpSpPr>
          <a:xfrm>
            <a:off x="2079024" y="2252070"/>
            <a:ext cx="3257551" cy="1047750"/>
            <a:chOff x="1276349" y="2371725"/>
            <a:chExt cx="3257551" cy="1047750"/>
          </a:xfrm>
        </p:grpSpPr>
        <p:sp>
          <p:nvSpPr>
            <p:cNvPr id="5" name="Полилиния: фигура 4">
              <a:extLst>
                <a:ext uri="{FF2B5EF4-FFF2-40B4-BE49-F238E27FC236}">
                  <a16:creationId xmlns:a16="http://schemas.microsoft.com/office/drawing/2014/main" id="{B3A738BD-F7E6-597B-EAB3-320DB5F5C8FD}"/>
                </a:ext>
              </a:extLst>
            </p:cNvPr>
            <p:cNvSpPr/>
            <p:nvPr/>
          </p:nvSpPr>
          <p:spPr>
            <a:xfrm>
              <a:off x="1276349" y="2371725"/>
              <a:ext cx="3257551" cy="1047750"/>
            </a:xfrm>
            <a:custGeom>
              <a:avLst/>
              <a:gdLst>
                <a:gd name="connsiteX0" fmla="*/ 295275 w 3190875"/>
                <a:gd name="connsiteY0" fmla="*/ 66675 h 1047750"/>
                <a:gd name="connsiteX1" fmla="*/ 0 w 3190875"/>
                <a:gd name="connsiteY1" fmla="*/ 333375 h 1047750"/>
                <a:gd name="connsiteX2" fmla="*/ 114300 w 3190875"/>
                <a:gd name="connsiteY2" fmla="*/ 914400 h 1047750"/>
                <a:gd name="connsiteX3" fmla="*/ 1190625 w 3190875"/>
                <a:gd name="connsiteY3" fmla="*/ 962025 h 1047750"/>
                <a:gd name="connsiteX4" fmla="*/ 2438400 w 3190875"/>
                <a:gd name="connsiteY4" fmla="*/ 1047750 h 1047750"/>
                <a:gd name="connsiteX5" fmla="*/ 3190875 w 3190875"/>
                <a:gd name="connsiteY5" fmla="*/ 742950 h 1047750"/>
                <a:gd name="connsiteX6" fmla="*/ 3171825 w 3190875"/>
                <a:gd name="connsiteY6" fmla="*/ 219075 h 1047750"/>
                <a:gd name="connsiteX7" fmla="*/ 2333625 w 3190875"/>
                <a:gd name="connsiteY7" fmla="*/ 0 h 1047750"/>
                <a:gd name="connsiteX8" fmla="*/ 1485900 w 3190875"/>
                <a:gd name="connsiteY8" fmla="*/ 95250 h 1047750"/>
                <a:gd name="connsiteX9" fmla="*/ 295275 w 3190875"/>
                <a:gd name="connsiteY9" fmla="*/ 66675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90875" h="1047750">
                  <a:moveTo>
                    <a:pt x="295275" y="66675"/>
                  </a:moveTo>
                  <a:lnTo>
                    <a:pt x="0" y="333375"/>
                  </a:lnTo>
                  <a:lnTo>
                    <a:pt x="114300" y="914400"/>
                  </a:lnTo>
                  <a:lnTo>
                    <a:pt x="1190625" y="962025"/>
                  </a:lnTo>
                  <a:lnTo>
                    <a:pt x="2438400" y="1047750"/>
                  </a:lnTo>
                  <a:lnTo>
                    <a:pt x="3190875" y="742950"/>
                  </a:lnTo>
                  <a:lnTo>
                    <a:pt x="3171825" y="219075"/>
                  </a:lnTo>
                  <a:lnTo>
                    <a:pt x="2333625" y="0"/>
                  </a:lnTo>
                  <a:lnTo>
                    <a:pt x="1485900" y="95250"/>
                  </a:lnTo>
                  <a:lnTo>
                    <a:pt x="295275" y="66675"/>
                  </a:lnTo>
                  <a:close/>
                </a:path>
              </a:pathLst>
            </a:custGeom>
            <a:solidFill>
              <a:srgbClr val="50388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5016BA9-8E8E-2BC8-BDCB-A167B0872E7F}"/>
                </a:ext>
              </a:extLst>
            </p:cNvPr>
            <p:cNvSpPr txBox="1"/>
            <p:nvPr/>
          </p:nvSpPr>
          <p:spPr>
            <a:xfrm>
              <a:off x="1430305" y="2584259"/>
              <a:ext cx="29386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Involve SemiBold" panose="020B0502020202020204" pitchFamily="34" charset="0"/>
                </a:rPr>
                <a:t>зарегистрироваться на</a:t>
              </a:r>
            </a:p>
            <a:p>
              <a:pPr algn="ctr"/>
              <a:r>
                <a:rPr lang="ru-RU" dirty="0">
                  <a:solidFill>
                    <a:schemeClr val="bg1"/>
                  </a:solidFill>
                  <a:latin typeface="Involve SemiBold" panose="020B0502020202020204" pitchFamily="34" charset="0"/>
                </a:rPr>
                <a:t>платформе ДОБРО.РФ</a:t>
              </a:r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04F7CC37-26E3-A422-8A8E-6B4957913A6C}"/>
              </a:ext>
            </a:extLst>
          </p:cNvPr>
          <p:cNvGrpSpPr/>
          <p:nvPr/>
        </p:nvGrpSpPr>
        <p:grpSpPr>
          <a:xfrm>
            <a:off x="6793094" y="2252070"/>
            <a:ext cx="2971828" cy="923925"/>
            <a:chOff x="6886575" y="2419350"/>
            <a:chExt cx="2971828" cy="923925"/>
          </a:xfrm>
        </p:grpSpPr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3389ED6C-07ED-0466-73F8-038CC0F1BCD8}"/>
                </a:ext>
              </a:extLst>
            </p:cNvPr>
            <p:cNvSpPr/>
            <p:nvPr/>
          </p:nvSpPr>
          <p:spPr>
            <a:xfrm>
              <a:off x="6886575" y="2419350"/>
              <a:ext cx="2971828" cy="923925"/>
            </a:xfrm>
            <a:custGeom>
              <a:avLst/>
              <a:gdLst>
                <a:gd name="connsiteX0" fmla="*/ 295275 w 2600325"/>
                <a:gd name="connsiteY0" fmla="*/ 0 h 923925"/>
                <a:gd name="connsiteX1" fmla="*/ 0 w 2600325"/>
                <a:gd name="connsiteY1" fmla="*/ 371475 h 923925"/>
                <a:gd name="connsiteX2" fmla="*/ 104775 w 2600325"/>
                <a:gd name="connsiteY2" fmla="*/ 838200 h 923925"/>
                <a:gd name="connsiteX3" fmla="*/ 876300 w 2600325"/>
                <a:gd name="connsiteY3" fmla="*/ 923925 h 923925"/>
                <a:gd name="connsiteX4" fmla="*/ 2181225 w 2600325"/>
                <a:gd name="connsiteY4" fmla="*/ 847725 h 923925"/>
                <a:gd name="connsiteX5" fmla="*/ 2600325 w 2600325"/>
                <a:gd name="connsiteY5" fmla="*/ 409575 h 923925"/>
                <a:gd name="connsiteX6" fmla="*/ 2000250 w 2600325"/>
                <a:gd name="connsiteY6" fmla="*/ 66675 h 923925"/>
                <a:gd name="connsiteX7" fmla="*/ 733425 w 2600325"/>
                <a:gd name="connsiteY7" fmla="*/ 28575 h 923925"/>
                <a:gd name="connsiteX8" fmla="*/ 295275 w 2600325"/>
                <a:gd name="connsiteY8" fmla="*/ 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0325" h="923925">
                  <a:moveTo>
                    <a:pt x="295275" y="0"/>
                  </a:moveTo>
                  <a:lnTo>
                    <a:pt x="0" y="371475"/>
                  </a:lnTo>
                  <a:lnTo>
                    <a:pt x="104775" y="838200"/>
                  </a:lnTo>
                  <a:lnTo>
                    <a:pt x="876300" y="923925"/>
                  </a:lnTo>
                  <a:lnTo>
                    <a:pt x="2181225" y="847725"/>
                  </a:lnTo>
                  <a:lnTo>
                    <a:pt x="2600325" y="409575"/>
                  </a:lnTo>
                  <a:lnTo>
                    <a:pt x="2000250" y="66675"/>
                  </a:lnTo>
                  <a:lnTo>
                    <a:pt x="733425" y="28575"/>
                  </a:lnTo>
                  <a:lnTo>
                    <a:pt x="295275" y="0"/>
                  </a:lnTo>
                  <a:close/>
                </a:path>
              </a:pathLst>
            </a:custGeom>
            <a:solidFill>
              <a:srgbClr val="50388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7C4795B-DD75-4AAF-6BA9-C30F056884C2}"/>
                </a:ext>
              </a:extLst>
            </p:cNvPr>
            <p:cNvSpPr txBox="1"/>
            <p:nvPr/>
          </p:nvSpPr>
          <p:spPr>
            <a:xfrm>
              <a:off x="7006734" y="2584259"/>
              <a:ext cx="24801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Involve SemiBold" panose="020B0502020202020204" pitchFamily="34" charset="0"/>
                </a:rPr>
                <a:t>найти доброе дело</a:t>
              </a:r>
            </a:p>
            <a:p>
              <a:pPr algn="ctr"/>
              <a:r>
                <a:rPr lang="ru-RU" dirty="0">
                  <a:solidFill>
                    <a:schemeClr val="bg1"/>
                  </a:solidFill>
                  <a:latin typeface="Involve SemiBold" panose="020B0502020202020204" pitchFamily="34" charset="0"/>
                </a:rPr>
                <a:t>(мероприятие)</a:t>
              </a: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D09D3EAE-9182-0E94-F449-6AAC2D2B6AA9}"/>
              </a:ext>
            </a:extLst>
          </p:cNvPr>
          <p:cNvGrpSpPr/>
          <p:nvPr/>
        </p:nvGrpSpPr>
        <p:grpSpPr>
          <a:xfrm>
            <a:off x="2717122" y="3940620"/>
            <a:ext cx="2514600" cy="914400"/>
            <a:chOff x="1638300" y="4000500"/>
            <a:chExt cx="2514600" cy="914400"/>
          </a:xfrm>
        </p:grpSpPr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065EB4E2-B38A-7846-F83C-5BF0E13D9CA0}"/>
                </a:ext>
              </a:extLst>
            </p:cNvPr>
            <p:cNvSpPr/>
            <p:nvPr/>
          </p:nvSpPr>
          <p:spPr>
            <a:xfrm>
              <a:off x="1638300" y="4000500"/>
              <a:ext cx="2514600" cy="914400"/>
            </a:xfrm>
            <a:custGeom>
              <a:avLst/>
              <a:gdLst>
                <a:gd name="connsiteX0" fmla="*/ 228600 w 2514600"/>
                <a:gd name="connsiteY0" fmla="*/ 0 h 914400"/>
                <a:gd name="connsiteX1" fmla="*/ 0 w 2514600"/>
                <a:gd name="connsiteY1" fmla="*/ 381000 h 914400"/>
                <a:gd name="connsiteX2" fmla="*/ 152400 w 2514600"/>
                <a:gd name="connsiteY2" fmla="*/ 838200 h 914400"/>
                <a:gd name="connsiteX3" fmla="*/ 1085850 w 2514600"/>
                <a:gd name="connsiteY3" fmla="*/ 914400 h 914400"/>
                <a:gd name="connsiteX4" fmla="*/ 2124075 w 2514600"/>
                <a:gd name="connsiteY4" fmla="*/ 895350 h 914400"/>
                <a:gd name="connsiteX5" fmla="*/ 2505075 w 2514600"/>
                <a:gd name="connsiteY5" fmla="*/ 523875 h 914400"/>
                <a:gd name="connsiteX6" fmla="*/ 2514600 w 2514600"/>
                <a:gd name="connsiteY6" fmla="*/ 180975 h 914400"/>
                <a:gd name="connsiteX7" fmla="*/ 1800225 w 2514600"/>
                <a:gd name="connsiteY7" fmla="*/ 104775 h 914400"/>
                <a:gd name="connsiteX8" fmla="*/ 228600 w 2514600"/>
                <a:gd name="connsiteY8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14600" h="914400">
                  <a:moveTo>
                    <a:pt x="228600" y="0"/>
                  </a:moveTo>
                  <a:lnTo>
                    <a:pt x="0" y="381000"/>
                  </a:lnTo>
                  <a:lnTo>
                    <a:pt x="152400" y="838200"/>
                  </a:lnTo>
                  <a:lnTo>
                    <a:pt x="1085850" y="914400"/>
                  </a:lnTo>
                  <a:lnTo>
                    <a:pt x="2124075" y="895350"/>
                  </a:lnTo>
                  <a:lnTo>
                    <a:pt x="2505075" y="523875"/>
                  </a:lnTo>
                  <a:lnTo>
                    <a:pt x="2514600" y="180975"/>
                  </a:lnTo>
                  <a:lnTo>
                    <a:pt x="1800225" y="104775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50388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7EEB6E7-83D6-0801-D83D-4DDCEC75CF23}"/>
                </a:ext>
              </a:extLst>
            </p:cNvPr>
            <p:cNvSpPr txBox="1"/>
            <p:nvPr/>
          </p:nvSpPr>
          <p:spPr>
            <a:xfrm>
              <a:off x="1807811" y="4160127"/>
              <a:ext cx="21836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err="1">
                  <a:solidFill>
                    <a:schemeClr val="bg1"/>
                  </a:solidFill>
                  <a:latin typeface="Involve SemiBold" panose="020B0502020202020204" pitchFamily="34" charset="0"/>
                </a:rPr>
                <a:t>подать</a:t>
              </a:r>
              <a:r>
                <a:rPr lang="en-US" sz="1800" dirty="0">
                  <a:solidFill>
                    <a:schemeClr val="bg1"/>
                  </a:solidFill>
                  <a:latin typeface="Involve SemiBold" panose="020B0502020202020204" pitchFamily="34" charset="0"/>
                </a:rPr>
                <a:t> </a:t>
              </a:r>
              <a:r>
                <a:rPr lang="en-US" sz="1800" dirty="0" err="1">
                  <a:solidFill>
                    <a:schemeClr val="bg1"/>
                  </a:solidFill>
                  <a:latin typeface="Involve SemiBold" panose="020B0502020202020204" pitchFamily="34" charset="0"/>
                </a:rPr>
                <a:t>заявку</a:t>
              </a:r>
              <a:r>
                <a:rPr lang="en-US" sz="1800" dirty="0">
                  <a:solidFill>
                    <a:schemeClr val="bg1"/>
                  </a:solidFill>
                  <a:latin typeface="Involve SemiBold" panose="020B0502020202020204" pitchFamily="34" charset="0"/>
                </a:rPr>
                <a:t> </a:t>
              </a:r>
              <a:r>
                <a:rPr lang="en-US" sz="1800" dirty="0" err="1">
                  <a:solidFill>
                    <a:schemeClr val="bg1"/>
                  </a:solidFill>
                  <a:latin typeface="Involve SemiBold" panose="020B0502020202020204" pitchFamily="34" charset="0"/>
                </a:rPr>
                <a:t>на</a:t>
              </a:r>
              <a:endParaRPr lang="ru-RU" dirty="0">
                <a:solidFill>
                  <a:schemeClr val="bg1"/>
                </a:solidFill>
                <a:latin typeface="Involve SemiBold" panose="020B0502020202020204" pitchFamily="34" charset="0"/>
              </a:endParaRPr>
            </a:p>
            <a:p>
              <a:pPr algn="ctr"/>
              <a:r>
                <a:rPr lang="en-US" sz="1800" dirty="0" err="1">
                  <a:solidFill>
                    <a:schemeClr val="bg1"/>
                  </a:solidFill>
                  <a:latin typeface="Involve SemiBold" panose="020B0502020202020204" pitchFamily="34" charset="0"/>
                </a:rPr>
                <a:t>доброе</a:t>
              </a:r>
              <a:r>
                <a:rPr lang="en-US" sz="1800" dirty="0">
                  <a:solidFill>
                    <a:schemeClr val="bg1"/>
                  </a:solidFill>
                  <a:latin typeface="Involve SemiBold" panose="020B0502020202020204" pitchFamily="34" charset="0"/>
                </a:rPr>
                <a:t> </a:t>
              </a:r>
              <a:r>
                <a:rPr lang="en-US" sz="1800" dirty="0" err="1">
                  <a:solidFill>
                    <a:schemeClr val="bg1"/>
                  </a:solidFill>
                  <a:latin typeface="Involve SemiBold" panose="020B0502020202020204" pitchFamily="34" charset="0"/>
                </a:rPr>
                <a:t>дело</a:t>
              </a:r>
              <a:endParaRPr lang="en-US" sz="1800" dirty="0">
                <a:solidFill>
                  <a:schemeClr val="bg1"/>
                </a:solidFill>
                <a:latin typeface="Involve SemiBold" panose="020B0502020202020204" pitchFamily="34" charset="0"/>
              </a:endParaRPr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4701FAC9-A814-2469-4477-CF768EB176A5}"/>
              </a:ext>
            </a:extLst>
          </p:cNvPr>
          <p:cNvGrpSpPr/>
          <p:nvPr/>
        </p:nvGrpSpPr>
        <p:grpSpPr>
          <a:xfrm>
            <a:off x="6332574" y="3922165"/>
            <a:ext cx="3095624" cy="590550"/>
            <a:chOff x="6019801" y="4048125"/>
            <a:chExt cx="3095624" cy="590550"/>
          </a:xfrm>
        </p:grpSpPr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307B5446-81C1-A35B-9CF7-40723FF2E365}"/>
                </a:ext>
              </a:extLst>
            </p:cNvPr>
            <p:cNvSpPr/>
            <p:nvPr/>
          </p:nvSpPr>
          <p:spPr>
            <a:xfrm>
              <a:off x="6019801" y="4048125"/>
              <a:ext cx="3095624" cy="590550"/>
            </a:xfrm>
            <a:custGeom>
              <a:avLst/>
              <a:gdLst>
                <a:gd name="connsiteX0" fmla="*/ 123825 w 3076575"/>
                <a:gd name="connsiteY0" fmla="*/ 0 h 628650"/>
                <a:gd name="connsiteX1" fmla="*/ 0 w 3076575"/>
                <a:gd name="connsiteY1" fmla="*/ 409575 h 628650"/>
                <a:gd name="connsiteX2" fmla="*/ 361950 w 3076575"/>
                <a:gd name="connsiteY2" fmla="*/ 590550 h 628650"/>
                <a:gd name="connsiteX3" fmla="*/ 1685925 w 3076575"/>
                <a:gd name="connsiteY3" fmla="*/ 600075 h 628650"/>
                <a:gd name="connsiteX4" fmla="*/ 2847975 w 3076575"/>
                <a:gd name="connsiteY4" fmla="*/ 628650 h 628650"/>
                <a:gd name="connsiteX5" fmla="*/ 3076575 w 3076575"/>
                <a:gd name="connsiteY5" fmla="*/ 323850 h 628650"/>
                <a:gd name="connsiteX6" fmla="*/ 2828925 w 3076575"/>
                <a:gd name="connsiteY6" fmla="*/ 28575 h 628650"/>
                <a:gd name="connsiteX7" fmla="*/ 1666875 w 3076575"/>
                <a:gd name="connsiteY7" fmla="*/ 104775 h 628650"/>
                <a:gd name="connsiteX8" fmla="*/ 123825 w 3076575"/>
                <a:gd name="connsiteY8" fmla="*/ 0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76575" h="628650">
                  <a:moveTo>
                    <a:pt x="123825" y="0"/>
                  </a:moveTo>
                  <a:lnTo>
                    <a:pt x="0" y="409575"/>
                  </a:lnTo>
                  <a:lnTo>
                    <a:pt x="361950" y="590550"/>
                  </a:lnTo>
                  <a:lnTo>
                    <a:pt x="1685925" y="600075"/>
                  </a:lnTo>
                  <a:lnTo>
                    <a:pt x="2847975" y="628650"/>
                  </a:lnTo>
                  <a:lnTo>
                    <a:pt x="3076575" y="323850"/>
                  </a:lnTo>
                  <a:lnTo>
                    <a:pt x="2828925" y="28575"/>
                  </a:lnTo>
                  <a:lnTo>
                    <a:pt x="1666875" y="104775"/>
                  </a:lnTo>
                  <a:lnTo>
                    <a:pt x="123825" y="0"/>
                  </a:lnTo>
                  <a:close/>
                </a:path>
              </a:pathLst>
            </a:custGeom>
            <a:solidFill>
              <a:srgbClr val="50388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1BE42B5-FF20-6D2D-F890-A2164F485D67}"/>
                </a:ext>
              </a:extLst>
            </p:cNvPr>
            <p:cNvSpPr txBox="1"/>
            <p:nvPr/>
          </p:nvSpPr>
          <p:spPr>
            <a:xfrm>
              <a:off x="6164208" y="4160127"/>
              <a:ext cx="26148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800" dirty="0">
                  <a:solidFill>
                    <a:schemeClr val="bg1"/>
                  </a:solidFill>
                  <a:latin typeface="Involve SemiBold" panose="020B0502020202020204" pitchFamily="34" charset="0"/>
                </a:rPr>
                <a:t>получить одобрение</a:t>
              </a: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67E82EF3-40E7-4A00-B30E-6F842879E36B}"/>
              </a:ext>
            </a:extLst>
          </p:cNvPr>
          <p:cNvGrpSpPr/>
          <p:nvPr/>
        </p:nvGrpSpPr>
        <p:grpSpPr>
          <a:xfrm>
            <a:off x="5010164" y="5408124"/>
            <a:ext cx="3362325" cy="594947"/>
            <a:chOff x="4371975" y="5603210"/>
            <a:chExt cx="3362325" cy="594947"/>
          </a:xfrm>
        </p:grpSpPr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183779DD-4540-1052-C48B-E7BDF3A73FC2}"/>
                </a:ext>
              </a:extLst>
            </p:cNvPr>
            <p:cNvSpPr/>
            <p:nvPr/>
          </p:nvSpPr>
          <p:spPr>
            <a:xfrm>
              <a:off x="4371975" y="5603210"/>
              <a:ext cx="3362325" cy="594947"/>
            </a:xfrm>
            <a:custGeom>
              <a:avLst/>
              <a:gdLst>
                <a:gd name="connsiteX0" fmla="*/ 180975 w 2867025"/>
                <a:gd name="connsiteY0" fmla="*/ 28575 h 647700"/>
                <a:gd name="connsiteX1" fmla="*/ 0 w 2867025"/>
                <a:gd name="connsiteY1" fmla="*/ 476250 h 647700"/>
                <a:gd name="connsiteX2" fmla="*/ 638175 w 2867025"/>
                <a:gd name="connsiteY2" fmla="*/ 647700 h 647700"/>
                <a:gd name="connsiteX3" fmla="*/ 1552575 w 2867025"/>
                <a:gd name="connsiteY3" fmla="*/ 552450 h 647700"/>
                <a:gd name="connsiteX4" fmla="*/ 2133600 w 2867025"/>
                <a:gd name="connsiteY4" fmla="*/ 628650 h 647700"/>
                <a:gd name="connsiteX5" fmla="*/ 2867025 w 2867025"/>
                <a:gd name="connsiteY5" fmla="*/ 495300 h 647700"/>
                <a:gd name="connsiteX6" fmla="*/ 2638425 w 2867025"/>
                <a:gd name="connsiteY6" fmla="*/ 95250 h 647700"/>
                <a:gd name="connsiteX7" fmla="*/ 1733550 w 2867025"/>
                <a:gd name="connsiteY7" fmla="*/ 9525 h 647700"/>
                <a:gd name="connsiteX8" fmla="*/ 914400 w 2867025"/>
                <a:gd name="connsiteY8" fmla="*/ 0 h 647700"/>
                <a:gd name="connsiteX9" fmla="*/ 180975 w 2867025"/>
                <a:gd name="connsiteY9" fmla="*/ 2857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67025" h="647700">
                  <a:moveTo>
                    <a:pt x="180975" y="28575"/>
                  </a:moveTo>
                  <a:lnTo>
                    <a:pt x="0" y="476250"/>
                  </a:lnTo>
                  <a:lnTo>
                    <a:pt x="638175" y="647700"/>
                  </a:lnTo>
                  <a:lnTo>
                    <a:pt x="1552575" y="552450"/>
                  </a:lnTo>
                  <a:lnTo>
                    <a:pt x="2133600" y="628650"/>
                  </a:lnTo>
                  <a:lnTo>
                    <a:pt x="2867025" y="495300"/>
                  </a:lnTo>
                  <a:lnTo>
                    <a:pt x="2638425" y="95250"/>
                  </a:lnTo>
                  <a:lnTo>
                    <a:pt x="1733550" y="9525"/>
                  </a:lnTo>
                  <a:lnTo>
                    <a:pt x="914400" y="0"/>
                  </a:lnTo>
                  <a:lnTo>
                    <a:pt x="180975" y="28575"/>
                  </a:lnTo>
                  <a:close/>
                </a:path>
              </a:pathLst>
            </a:custGeom>
            <a:solidFill>
              <a:srgbClr val="50388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938C2FE-B173-7D52-7D13-E27B67E60228}"/>
                </a:ext>
              </a:extLst>
            </p:cNvPr>
            <p:cNvSpPr txBox="1"/>
            <p:nvPr/>
          </p:nvSpPr>
          <p:spPr>
            <a:xfrm>
              <a:off x="4525442" y="5686425"/>
              <a:ext cx="2988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Involve SemiBold" panose="020B0502020202020204" pitchFamily="34" charset="0"/>
                </a:rPr>
                <a:t>прийти на мероприятие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1" name="Рукописный ввод 50">
                <a:extLst>
                  <a:ext uri="{FF2B5EF4-FFF2-40B4-BE49-F238E27FC236}">
                    <a16:creationId xmlns:a16="http://schemas.microsoft.com/office/drawing/2014/main" id="{57ED6DA8-6829-2C79-B679-093B4441A638}"/>
                  </a:ext>
                </a:extLst>
              </p14:cNvPr>
              <p14:cNvContentPartPr/>
              <p14:nvPr/>
            </p14:nvContentPartPr>
            <p14:xfrm>
              <a:off x="4200645" y="3200145"/>
              <a:ext cx="2790720" cy="739440"/>
            </p14:xfrm>
          </p:contentPart>
        </mc:Choice>
        <mc:Fallback xmlns="">
          <p:pic>
            <p:nvPicPr>
              <p:cNvPr id="51" name="Рукописный ввод 50">
                <a:extLst>
                  <a:ext uri="{FF2B5EF4-FFF2-40B4-BE49-F238E27FC236}">
                    <a16:creationId xmlns:a16="http://schemas.microsoft.com/office/drawing/2014/main" id="{57ED6DA8-6829-2C79-B679-093B4441A63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65005" y="3164505"/>
                <a:ext cx="2862360" cy="81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36" name="Рукописный ввод 1035">
                <a:extLst>
                  <a:ext uri="{FF2B5EF4-FFF2-40B4-BE49-F238E27FC236}">
                    <a16:creationId xmlns:a16="http://schemas.microsoft.com/office/drawing/2014/main" id="{6C6E5516-9DCC-C808-B3AD-9B9DC0F707E4}"/>
                  </a:ext>
                </a:extLst>
              </p14:cNvPr>
              <p14:cNvContentPartPr/>
              <p14:nvPr/>
            </p14:nvContentPartPr>
            <p14:xfrm>
              <a:off x="7057605" y="5139465"/>
              <a:ext cx="182520" cy="146880"/>
            </p14:xfrm>
          </p:contentPart>
        </mc:Choice>
        <mc:Fallback xmlns="">
          <p:pic>
            <p:nvPicPr>
              <p:cNvPr id="1036" name="Рукописный ввод 1035">
                <a:extLst>
                  <a:ext uri="{FF2B5EF4-FFF2-40B4-BE49-F238E27FC236}">
                    <a16:creationId xmlns:a16="http://schemas.microsoft.com/office/drawing/2014/main" id="{6C6E5516-9DCC-C808-B3AD-9B9DC0F707E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021965" y="5103825"/>
                <a:ext cx="25416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44" name="Рукописный ввод 1043">
                <a:extLst>
                  <a:ext uri="{FF2B5EF4-FFF2-40B4-BE49-F238E27FC236}">
                    <a16:creationId xmlns:a16="http://schemas.microsoft.com/office/drawing/2014/main" id="{4514BF00-5B2C-6DCE-7940-4E5345A8006E}"/>
                  </a:ext>
                </a:extLst>
              </p14:cNvPr>
              <p14:cNvContentPartPr/>
              <p14:nvPr/>
            </p14:nvContentPartPr>
            <p14:xfrm>
              <a:off x="269085" y="3771465"/>
              <a:ext cx="1494720" cy="3504960"/>
            </p14:xfrm>
          </p:contentPart>
        </mc:Choice>
        <mc:Fallback xmlns="">
          <p:pic>
            <p:nvPicPr>
              <p:cNvPr id="1044" name="Рукописный ввод 1043">
                <a:extLst>
                  <a:ext uri="{FF2B5EF4-FFF2-40B4-BE49-F238E27FC236}">
                    <a16:creationId xmlns:a16="http://schemas.microsoft.com/office/drawing/2014/main" id="{4514BF00-5B2C-6DCE-7940-4E5345A8006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3085" y="3735825"/>
                <a:ext cx="1566360" cy="357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8" name="Группа 1047">
            <a:extLst>
              <a:ext uri="{FF2B5EF4-FFF2-40B4-BE49-F238E27FC236}">
                <a16:creationId xmlns:a16="http://schemas.microsoft.com/office/drawing/2014/main" id="{215CCD66-643F-C957-0A17-3C69EDC5EB38}"/>
              </a:ext>
            </a:extLst>
          </p:cNvPr>
          <p:cNvGrpSpPr/>
          <p:nvPr/>
        </p:nvGrpSpPr>
        <p:grpSpPr>
          <a:xfrm>
            <a:off x="4046205" y="1483665"/>
            <a:ext cx="10422000" cy="5517000"/>
            <a:chOff x="4046205" y="1483665"/>
            <a:chExt cx="10422000" cy="551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43" name="Рукописный ввод 42">
                  <a:extLst>
                    <a:ext uri="{FF2B5EF4-FFF2-40B4-BE49-F238E27FC236}">
                      <a16:creationId xmlns:a16="http://schemas.microsoft.com/office/drawing/2014/main" id="{DE5C155D-DA7E-A21C-F72D-E34D81A2691E}"/>
                    </a:ext>
                  </a:extLst>
                </p14:cNvPr>
                <p14:cNvContentPartPr/>
                <p14:nvPr/>
              </p14:nvContentPartPr>
              <p14:xfrm>
                <a:off x="5457405" y="2866785"/>
                <a:ext cx="998640" cy="195480"/>
              </p14:xfrm>
            </p:contentPart>
          </mc:Choice>
          <mc:Fallback xmlns="">
            <p:pic>
              <p:nvPicPr>
                <p:cNvPr id="43" name="Рукописный ввод 42">
                  <a:extLst>
                    <a:ext uri="{FF2B5EF4-FFF2-40B4-BE49-F238E27FC236}">
                      <a16:creationId xmlns:a16="http://schemas.microsoft.com/office/drawing/2014/main" id="{DE5C155D-DA7E-A21C-F72D-E34D81A2691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421765" y="2831145"/>
                  <a:ext cx="107028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44" name="Рукописный ввод 43">
                  <a:extLst>
                    <a:ext uri="{FF2B5EF4-FFF2-40B4-BE49-F238E27FC236}">
                      <a16:creationId xmlns:a16="http://schemas.microsoft.com/office/drawing/2014/main" id="{DC6AEA28-978A-84A4-1A7A-2654D177C4F2}"/>
                    </a:ext>
                  </a:extLst>
                </p14:cNvPr>
                <p14:cNvContentPartPr/>
                <p14:nvPr/>
              </p14:nvContentPartPr>
              <p14:xfrm>
                <a:off x="6213405" y="2895225"/>
                <a:ext cx="301680" cy="360"/>
              </p14:xfrm>
            </p:contentPart>
          </mc:Choice>
          <mc:Fallback xmlns="">
            <p:pic>
              <p:nvPicPr>
                <p:cNvPr id="44" name="Рукописный ввод 43">
                  <a:extLst>
                    <a:ext uri="{FF2B5EF4-FFF2-40B4-BE49-F238E27FC236}">
                      <a16:creationId xmlns:a16="http://schemas.microsoft.com/office/drawing/2014/main" id="{DC6AEA28-978A-84A4-1A7A-2654D177C4F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177765" y="2859585"/>
                  <a:ext cx="3733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46" name="Рукописный ввод 45">
                  <a:extLst>
                    <a:ext uri="{FF2B5EF4-FFF2-40B4-BE49-F238E27FC236}">
                      <a16:creationId xmlns:a16="http://schemas.microsoft.com/office/drawing/2014/main" id="{760791B2-5F9E-B01C-EFEA-7CEC72FBFE1B}"/>
                    </a:ext>
                  </a:extLst>
                </p14:cNvPr>
                <p14:cNvContentPartPr/>
                <p14:nvPr/>
              </p14:nvContentPartPr>
              <p14:xfrm>
                <a:off x="6502485" y="2895225"/>
                <a:ext cx="41040" cy="169200"/>
              </p14:xfrm>
            </p:contentPart>
          </mc:Choice>
          <mc:Fallback xmlns="">
            <p:pic>
              <p:nvPicPr>
                <p:cNvPr id="46" name="Рукописный ввод 45">
                  <a:extLst>
                    <a:ext uri="{FF2B5EF4-FFF2-40B4-BE49-F238E27FC236}">
                      <a16:creationId xmlns:a16="http://schemas.microsoft.com/office/drawing/2014/main" id="{760791B2-5F9E-B01C-EFEA-7CEC72FBFE1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466485" y="2859585"/>
                  <a:ext cx="1126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56" name="Рукописный ввод 55">
                  <a:extLst>
                    <a:ext uri="{FF2B5EF4-FFF2-40B4-BE49-F238E27FC236}">
                      <a16:creationId xmlns:a16="http://schemas.microsoft.com/office/drawing/2014/main" id="{6F71064A-4911-7A0F-AD1F-1DB5BB054360}"/>
                    </a:ext>
                  </a:extLst>
                </p14:cNvPr>
                <p14:cNvContentPartPr/>
                <p14:nvPr/>
              </p14:nvContentPartPr>
              <p14:xfrm>
                <a:off x="4046205" y="3741945"/>
                <a:ext cx="173520" cy="182160"/>
              </p14:xfrm>
            </p:contentPart>
          </mc:Choice>
          <mc:Fallback xmlns="">
            <p:pic>
              <p:nvPicPr>
                <p:cNvPr id="56" name="Рукописный ввод 55">
                  <a:extLst>
                    <a:ext uri="{FF2B5EF4-FFF2-40B4-BE49-F238E27FC236}">
                      <a16:creationId xmlns:a16="http://schemas.microsoft.com/office/drawing/2014/main" id="{6F71064A-4911-7A0F-AD1F-1DB5BB05436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010205" y="3706305"/>
                  <a:ext cx="2451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58" name="Рукописный ввод 57">
                  <a:extLst>
                    <a:ext uri="{FF2B5EF4-FFF2-40B4-BE49-F238E27FC236}">
                      <a16:creationId xmlns:a16="http://schemas.microsoft.com/office/drawing/2014/main" id="{73FDD61E-98DC-8B9F-C916-D2F6539203F9}"/>
                    </a:ext>
                  </a:extLst>
                </p14:cNvPr>
                <p14:cNvContentPartPr/>
                <p14:nvPr/>
              </p14:nvContentPartPr>
              <p14:xfrm>
                <a:off x="4238085" y="3913305"/>
                <a:ext cx="210600" cy="49320"/>
              </p14:xfrm>
            </p:contentPart>
          </mc:Choice>
          <mc:Fallback xmlns="">
            <p:pic>
              <p:nvPicPr>
                <p:cNvPr id="58" name="Рукописный ввод 57">
                  <a:extLst>
                    <a:ext uri="{FF2B5EF4-FFF2-40B4-BE49-F238E27FC236}">
                      <a16:creationId xmlns:a16="http://schemas.microsoft.com/office/drawing/2014/main" id="{73FDD61E-98DC-8B9F-C916-D2F6539203F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202445" y="3877305"/>
                  <a:ext cx="2822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62" name="Рукописный ввод 61">
                  <a:extLst>
                    <a:ext uri="{FF2B5EF4-FFF2-40B4-BE49-F238E27FC236}">
                      <a16:creationId xmlns:a16="http://schemas.microsoft.com/office/drawing/2014/main" id="{DD7C354A-7942-B803-64C0-1F0194763732}"/>
                    </a:ext>
                  </a:extLst>
                </p14:cNvPr>
                <p14:cNvContentPartPr/>
                <p14:nvPr/>
              </p14:nvContentPartPr>
              <p14:xfrm>
                <a:off x="5295405" y="4309665"/>
                <a:ext cx="976680" cy="367200"/>
              </p14:xfrm>
            </p:contentPart>
          </mc:Choice>
          <mc:Fallback xmlns="">
            <p:pic>
              <p:nvPicPr>
                <p:cNvPr id="62" name="Рукописный ввод 61">
                  <a:extLst>
                    <a:ext uri="{FF2B5EF4-FFF2-40B4-BE49-F238E27FC236}">
                      <a16:creationId xmlns:a16="http://schemas.microsoft.com/office/drawing/2014/main" id="{DD7C354A-7942-B803-64C0-1F019476373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259765" y="4273665"/>
                  <a:ext cx="104832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63" name="Рукописный ввод 62">
                  <a:extLst>
                    <a:ext uri="{FF2B5EF4-FFF2-40B4-BE49-F238E27FC236}">
                      <a16:creationId xmlns:a16="http://schemas.microsoft.com/office/drawing/2014/main" id="{0A344D27-9A50-2EF1-24A4-8AF673339851}"/>
                    </a:ext>
                  </a:extLst>
                </p14:cNvPr>
                <p14:cNvContentPartPr/>
                <p14:nvPr/>
              </p14:nvContentPartPr>
              <p14:xfrm>
                <a:off x="5963205" y="4285905"/>
                <a:ext cx="313920" cy="98640"/>
              </p14:xfrm>
            </p:contentPart>
          </mc:Choice>
          <mc:Fallback xmlns="">
            <p:pic>
              <p:nvPicPr>
                <p:cNvPr id="63" name="Рукописный ввод 62">
                  <a:extLst>
                    <a:ext uri="{FF2B5EF4-FFF2-40B4-BE49-F238E27FC236}">
                      <a16:creationId xmlns:a16="http://schemas.microsoft.com/office/drawing/2014/main" id="{0A344D27-9A50-2EF1-24A4-8AF67333985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927205" y="4250265"/>
                  <a:ext cx="3855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025" name="Рукописный ввод 1024">
                  <a:extLst>
                    <a:ext uri="{FF2B5EF4-FFF2-40B4-BE49-F238E27FC236}">
                      <a16:creationId xmlns:a16="http://schemas.microsoft.com/office/drawing/2014/main" id="{C378DBA7-B7B4-BC6B-DA35-E08340C83DC7}"/>
                    </a:ext>
                  </a:extLst>
                </p14:cNvPr>
                <p14:cNvContentPartPr/>
                <p14:nvPr/>
              </p14:nvContentPartPr>
              <p14:xfrm>
                <a:off x="6248685" y="4324065"/>
                <a:ext cx="28080" cy="254160"/>
              </p14:xfrm>
            </p:contentPart>
          </mc:Choice>
          <mc:Fallback xmlns="">
            <p:pic>
              <p:nvPicPr>
                <p:cNvPr id="1025" name="Рукописный ввод 1024">
                  <a:extLst>
                    <a:ext uri="{FF2B5EF4-FFF2-40B4-BE49-F238E27FC236}">
                      <a16:creationId xmlns:a16="http://schemas.microsoft.com/office/drawing/2014/main" id="{C378DBA7-B7B4-BC6B-DA35-E08340C83DC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213045" y="4288425"/>
                  <a:ext cx="9972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026" name="Рукописный ввод 1025">
                  <a:extLst>
                    <a:ext uri="{FF2B5EF4-FFF2-40B4-BE49-F238E27FC236}">
                      <a16:creationId xmlns:a16="http://schemas.microsoft.com/office/drawing/2014/main" id="{10995296-2706-7574-0750-0C2D1A29EDD5}"/>
                    </a:ext>
                  </a:extLst>
                </p14:cNvPr>
                <p14:cNvContentPartPr/>
                <p14:nvPr/>
              </p14:nvContentPartPr>
              <p14:xfrm>
                <a:off x="7023765" y="4600185"/>
                <a:ext cx="300960" cy="692280"/>
              </p14:xfrm>
            </p:contentPart>
          </mc:Choice>
          <mc:Fallback xmlns="">
            <p:pic>
              <p:nvPicPr>
                <p:cNvPr id="1026" name="Рукописный ввод 1025">
                  <a:extLst>
                    <a:ext uri="{FF2B5EF4-FFF2-40B4-BE49-F238E27FC236}">
                      <a16:creationId xmlns:a16="http://schemas.microsoft.com/office/drawing/2014/main" id="{10995296-2706-7574-0750-0C2D1A29EDD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987765" y="4564545"/>
                  <a:ext cx="372600" cy="76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029" name="Рукописный ввод 1028">
                  <a:extLst>
                    <a:ext uri="{FF2B5EF4-FFF2-40B4-BE49-F238E27FC236}">
                      <a16:creationId xmlns:a16="http://schemas.microsoft.com/office/drawing/2014/main" id="{96DE49CD-0EE9-786C-820D-0B9BADE8C650}"/>
                    </a:ext>
                  </a:extLst>
                </p14:cNvPr>
                <p14:cNvContentPartPr/>
                <p14:nvPr/>
              </p14:nvContentPartPr>
              <p14:xfrm>
                <a:off x="6761685" y="5108145"/>
                <a:ext cx="286920" cy="178200"/>
              </p14:xfrm>
            </p:contentPart>
          </mc:Choice>
          <mc:Fallback xmlns="">
            <p:pic>
              <p:nvPicPr>
                <p:cNvPr id="1029" name="Рукописный ввод 1028">
                  <a:extLst>
                    <a:ext uri="{FF2B5EF4-FFF2-40B4-BE49-F238E27FC236}">
                      <a16:creationId xmlns:a16="http://schemas.microsoft.com/office/drawing/2014/main" id="{96DE49CD-0EE9-786C-820D-0B9BADE8C65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726045" y="5072145"/>
                  <a:ext cx="35856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047" name="Рукописный ввод 1046">
                  <a:extLst>
                    <a:ext uri="{FF2B5EF4-FFF2-40B4-BE49-F238E27FC236}">
                      <a16:creationId xmlns:a16="http://schemas.microsoft.com/office/drawing/2014/main" id="{821DFC75-75E4-743B-AC1B-060E62173AC7}"/>
                    </a:ext>
                  </a:extLst>
                </p14:cNvPr>
                <p14:cNvContentPartPr/>
                <p14:nvPr/>
              </p14:nvContentPartPr>
              <p14:xfrm>
                <a:off x="10064325" y="1483665"/>
                <a:ext cx="4403880" cy="5517000"/>
              </p14:xfrm>
            </p:contentPart>
          </mc:Choice>
          <mc:Fallback xmlns="">
            <p:pic>
              <p:nvPicPr>
                <p:cNvPr id="1047" name="Рукописный ввод 1046">
                  <a:extLst>
                    <a:ext uri="{FF2B5EF4-FFF2-40B4-BE49-F238E27FC236}">
                      <a16:creationId xmlns:a16="http://schemas.microsoft.com/office/drawing/2014/main" id="{821DFC75-75E4-743B-AC1B-060E62173AC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028685" y="1447665"/>
                  <a:ext cx="4475520" cy="5588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444829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hidden="1">
            <a:extLst>
              <a:ext uri="{FF2B5EF4-FFF2-40B4-BE49-F238E27FC236}">
                <a16:creationId xmlns:a16="http://schemas.microsoft.com/office/drawing/2014/main" id="{893024A5-B339-459E-B111-49E0EEA895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45144"/>
            <a:ext cx="12191999" cy="8051799"/>
          </a:xfrm>
          <a:prstGeom prst="rect">
            <a:avLst/>
          </a:prstGeom>
        </p:spPr>
      </p:pic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A86950A2-E98E-44B1-85F0-F4ABA61BE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1270" y="-1354710"/>
            <a:ext cx="16194539" cy="925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 hidden="1">
            <a:extLst>
              <a:ext uri="{FF2B5EF4-FFF2-40B4-BE49-F238E27FC236}">
                <a16:creationId xmlns:a16="http://schemas.microsoft.com/office/drawing/2014/main" id="{F1FBA803-5752-C1FE-8538-ECE4F8B7D566}"/>
              </a:ext>
            </a:extLst>
          </p:cNvPr>
          <p:cNvGrpSpPr/>
          <p:nvPr/>
        </p:nvGrpSpPr>
        <p:grpSpPr>
          <a:xfrm>
            <a:off x="8997993" y="36708"/>
            <a:ext cx="2916254" cy="1322469"/>
            <a:chOff x="8158775" y="0"/>
            <a:chExt cx="3715342" cy="1684841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0104" y="0"/>
              <a:ext cx="2247247" cy="1684841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2F673EE4-DAAB-4EE1-9C33-A7EC6144E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8775" y="393041"/>
              <a:ext cx="1096172" cy="1098369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8E6CF04A-BBAA-4BDA-A5EF-3703352D3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9920" y="387213"/>
              <a:ext cx="1104197" cy="1104197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1BF330C-4761-4C07-A45C-D14A57C089D4}"/>
              </a:ext>
            </a:extLst>
          </p:cNvPr>
          <p:cNvSpPr txBox="1"/>
          <p:nvPr/>
        </p:nvSpPr>
        <p:spPr>
          <a:xfrm>
            <a:off x="5060272" y="373749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pic>
        <p:nvPicPr>
          <p:cNvPr id="25" name="Рисунок 24" hidden="1">
            <a:extLst>
              <a:ext uri="{FF2B5EF4-FFF2-40B4-BE49-F238E27FC236}">
                <a16:creationId xmlns:a16="http://schemas.microsoft.com/office/drawing/2014/main" id="{D017470D-213D-4C27-AC3B-785F56C955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941" flipH="1">
            <a:off x="-4154112" y="2103279"/>
            <a:ext cx="11427544" cy="6427993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B7D05780-F067-4AB0-9929-48EFCC92E428}"/>
              </a:ext>
            </a:extLst>
          </p:cNvPr>
          <p:cNvGrpSpPr/>
          <p:nvPr/>
        </p:nvGrpSpPr>
        <p:grpSpPr>
          <a:xfrm rot="1672106">
            <a:off x="-2100974" y="-316546"/>
            <a:ext cx="4605729" cy="716132"/>
            <a:chOff x="-254932" y="5197054"/>
            <a:chExt cx="3936761" cy="611427"/>
          </a:xfrm>
        </p:grpSpPr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5F3A8A5E-F195-4E26-889B-7B8CCE3FAE90}"/>
                </a:ext>
              </a:extLst>
            </p:cNvPr>
            <p:cNvSpPr/>
            <p:nvPr/>
          </p:nvSpPr>
          <p:spPr>
            <a:xfrm rot="19119618">
              <a:off x="-254932" y="5197054"/>
              <a:ext cx="3123953" cy="205097"/>
            </a:xfrm>
            <a:prstGeom prst="rect">
              <a:avLst/>
            </a:prstGeom>
            <a:solidFill>
              <a:srgbClr val="5038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99A159E7-1165-4D31-BB95-1D21C68AC460}"/>
                </a:ext>
              </a:extLst>
            </p:cNvPr>
            <p:cNvSpPr/>
            <p:nvPr/>
          </p:nvSpPr>
          <p:spPr>
            <a:xfrm rot="19119618">
              <a:off x="151472" y="5388681"/>
              <a:ext cx="3123953" cy="205097"/>
            </a:xfrm>
            <a:prstGeom prst="rect">
              <a:avLst/>
            </a:prstGeom>
            <a:solidFill>
              <a:srgbClr val="5038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D0FA519B-9619-404B-916E-DA7CC53F9CF0}"/>
                </a:ext>
              </a:extLst>
            </p:cNvPr>
            <p:cNvSpPr/>
            <p:nvPr/>
          </p:nvSpPr>
          <p:spPr>
            <a:xfrm rot="19119618">
              <a:off x="557876" y="5603384"/>
              <a:ext cx="3123953" cy="205097"/>
            </a:xfrm>
            <a:prstGeom prst="rect">
              <a:avLst/>
            </a:prstGeom>
            <a:solidFill>
              <a:srgbClr val="5038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121D8AA-0775-E806-6AB1-E0A293C423B2}"/>
              </a:ext>
            </a:extLst>
          </p:cNvPr>
          <p:cNvSpPr txBox="1"/>
          <p:nvPr/>
        </p:nvSpPr>
        <p:spPr>
          <a:xfrm>
            <a:off x="632440" y="681285"/>
            <a:ext cx="109873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solidFill>
                  <a:srgbClr val="50388C"/>
                </a:solidFill>
                <a:latin typeface="Rostov" pitchFamily="2" charset="0"/>
              </a:rPr>
              <a:t>ЧТО ПОЛУЧАЮТ ВОЛОНТЕРЫ?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0F5A3A-35F5-0AE7-8B85-4D5D23A4CC09}"/>
              </a:ext>
            </a:extLst>
          </p:cNvPr>
          <p:cNvSpPr txBox="1"/>
          <p:nvPr/>
        </p:nvSpPr>
        <p:spPr>
          <a:xfrm>
            <a:off x="2316085" y="2302971"/>
            <a:ext cx="2225289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50388C"/>
                </a:solidFill>
                <a:latin typeface="Involve SemiBold" panose="020B0502020202020204" pitchFamily="34" charset="0"/>
              </a:rPr>
              <a:t>Знания</a:t>
            </a:r>
          </a:p>
          <a:p>
            <a:endParaRPr lang="ru-RU" sz="3200" dirty="0">
              <a:solidFill>
                <a:srgbClr val="50388C"/>
              </a:solidFill>
              <a:latin typeface="Involve SemiBold" panose="020B0502020202020204" pitchFamily="34" charset="0"/>
            </a:endParaRPr>
          </a:p>
          <a:p>
            <a:r>
              <a:rPr lang="ru-RU" sz="3200" dirty="0">
                <a:solidFill>
                  <a:srgbClr val="50388C"/>
                </a:solidFill>
                <a:latin typeface="Involve SemiBold" panose="020B0502020202020204" pitchFamily="34" charset="0"/>
              </a:rPr>
              <a:t>Полезные</a:t>
            </a:r>
            <a:br>
              <a:rPr lang="ru-RU" sz="3200" dirty="0">
                <a:solidFill>
                  <a:srgbClr val="50388C"/>
                </a:solidFill>
                <a:latin typeface="Involve SemiBold" panose="020B0502020202020204" pitchFamily="34" charset="0"/>
              </a:rPr>
            </a:br>
            <a:r>
              <a:rPr lang="ru-RU" sz="3200" dirty="0">
                <a:solidFill>
                  <a:srgbClr val="50388C"/>
                </a:solidFill>
                <a:latin typeface="Involve SemiBold" panose="020B0502020202020204" pitchFamily="34" charset="0"/>
              </a:rPr>
              <a:t>связи</a:t>
            </a:r>
          </a:p>
          <a:p>
            <a:endParaRPr lang="ru-RU" sz="3200" dirty="0">
              <a:solidFill>
                <a:srgbClr val="50388C"/>
              </a:solidFill>
              <a:latin typeface="Involve SemiBold" panose="020B0502020202020204" pitchFamily="34" charset="0"/>
            </a:endParaRPr>
          </a:p>
          <a:p>
            <a:r>
              <a:rPr lang="ru-RU" sz="3200" dirty="0">
                <a:solidFill>
                  <a:srgbClr val="50388C"/>
                </a:solidFill>
                <a:latin typeface="Involve SemiBold" panose="020B0502020202020204" pitchFamily="34" charset="0"/>
              </a:rPr>
              <a:t>Эмоции</a:t>
            </a:r>
          </a:p>
          <a:p>
            <a:endParaRPr lang="ru-RU" sz="3200" dirty="0">
              <a:solidFill>
                <a:srgbClr val="50388C"/>
              </a:solidFill>
              <a:latin typeface="Involve SemiBold" panose="020B0502020202020204" pitchFamily="34" charset="0"/>
            </a:endParaRPr>
          </a:p>
          <a:p>
            <a:r>
              <a:rPr lang="ru-RU" sz="3200" dirty="0">
                <a:solidFill>
                  <a:srgbClr val="50388C"/>
                </a:solidFill>
                <a:latin typeface="Involve SemiBold" panose="020B0502020202020204" pitchFamily="34" charset="0"/>
              </a:rPr>
              <a:t>Навыки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7E0A1D-486F-A12C-4C33-6495EE7D270C}"/>
              </a:ext>
            </a:extLst>
          </p:cNvPr>
          <p:cNvSpPr txBox="1"/>
          <p:nvPr/>
        </p:nvSpPr>
        <p:spPr>
          <a:xfrm>
            <a:off x="6879652" y="2337116"/>
            <a:ext cx="278954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50388C"/>
                </a:solidFill>
                <a:latin typeface="Involve SemiBold" panose="020B0502020202020204" pitchFamily="34" charset="0"/>
              </a:rPr>
              <a:t>Новые</a:t>
            </a:r>
            <a:br>
              <a:rPr lang="ru-RU" sz="3200" dirty="0">
                <a:solidFill>
                  <a:srgbClr val="50388C"/>
                </a:solidFill>
                <a:latin typeface="Involve SemiBold" panose="020B0502020202020204" pitchFamily="34" charset="0"/>
              </a:rPr>
            </a:br>
            <a:r>
              <a:rPr lang="ru-RU" sz="3200" dirty="0">
                <a:solidFill>
                  <a:srgbClr val="50388C"/>
                </a:solidFill>
                <a:latin typeface="Involve SemiBold" panose="020B0502020202020204" pitchFamily="34" charset="0"/>
              </a:rPr>
              <a:t>интересы</a:t>
            </a:r>
          </a:p>
          <a:p>
            <a:endParaRPr lang="ru-RU" sz="3200" dirty="0">
              <a:solidFill>
                <a:srgbClr val="50388C"/>
              </a:solidFill>
              <a:latin typeface="Involve SemiBold" panose="020B0502020202020204" pitchFamily="34" charset="0"/>
            </a:endParaRPr>
          </a:p>
          <a:p>
            <a:r>
              <a:rPr lang="ru-RU" sz="3200" dirty="0">
                <a:solidFill>
                  <a:srgbClr val="50388C"/>
                </a:solidFill>
                <a:latin typeface="Involve SemiBold" panose="020B0502020202020204" pitchFamily="34" charset="0"/>
              </a:rPr>
              <a:t>Друзья по</a:t>
            </a:r>
          </a:p>
          <a:p>
            <a:r>
              <a:rPr lang="ru-RU" sz="3200" dirty="0">
                <a:solidFill>
                  <a:srgbClr val="50388C"/>
                </a:solidFill>
                <a:latin typeface="Involve SemiBold" panose="020B0502020202020204" pitchFamily="34" charset="0"/>
              </a:rPr>
              <a:t>всей стране</a:t>
            </a:r>
          </a:p>
          <a:p>
            <a:endParaRPr lang="ru-RU" sz="3200" dirty="0">
              <a:solidFill>
                <a:srgbClr val="50388C"/>
              </a:solidFill>
              <a:latin typeface="Involve SemiBold" panose="020B0502020202020204" pitchFamily="34" charset="0"/>
            </a:endParaRPr>
          </a:p>
          <a:p>
            <a:r>
              <a:rPr lang="ru-RU" sz="3200" dirty="0">
                <a:solidFill>
                  <a:srgbClr val="50388C"/>
                </a:solidFill>
                <a:latin typeface="Involve SemiBold" panose="020B0502020202020204" pitchFamily="34" charset="0"/>
              </a:rPr>
              <a:t>Опыт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7283494-4320-4057-9025-7A98C391379F}"/>
              </a:ext>
            </a:extLst>
          </p:cNvPr>
          <p:cNvSpPr/>
          <p:nvPr/>
        </p:nvSpPr>
        <p:spPr>
          <a:xfrm>
            <a:off x="1797187" y="2446615"/>
            <a:ext cx="216125" cy="3730100"/>
          </a:xfrm>
          <a:prstGeom prst="rect">
            <a:avLst/>
          </a:prstGeom>
          <a:solidFill>
            <a:srgbClr val="50388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6F72D32-327F-7AF1-D3EB-8BEB97F5BC80}"/>
              </a:ext>
            </a:extLst>
          </p:cNvPr>
          <p:cNvSpPr/>
          <p:nvPr/>
        </p:nvSpPr>
        <p:spPr>
          <a:xfrm>
            <a:off x="6542434" y="2446615"/>
            <a:ext cx="184732" cy="3245525"/>
          </a:xfrm>
          <a:prstGeom prst="rect">
            <a:avLst/>
          </a:prstGeom>
          <a:solidFill>
            <a:srgbClr val="50388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5276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hidden="1">
            <a:extLst>
              <a:ext uri="{FF2B5EF4-FFF2-40B4-BE49-F238E27FC236}">
                <a16:creationId xmlns:a16="http://schemas.microsoft.com/office/drawing/2014/main" id="{893024A5-B339-459E-B111-49E0EEA895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45144"/>
            <a:ext cx="12191999" cy="8051799"/>
          </a:xfrm>
          <a:prstGeom prst="rect">
            <a:avLst/>
          </a:prstGeom>
        </p:spPr>
      </p:pic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A86950A2-E98E-44B1-85F0-F4ABA61BE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1270" y="-1354710"/>
            <a:ext cx="16194539" cy="925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 hidden="1">
            <a:extLst>
              <a:ext uri="{FF2B5EF4-FFF2-40B4-BE49-F238E27FC236}">
                <a16:creationId xmlns:a16="http://schemas.microsoft.com/office/drawing/2014/main" id="{F1FBA803-5752-C1FE-8538-ECE4F8B7D566}"/>
              </a:ext>
            </a:extLst>
          </p:cNvPr>
          <p:cNvGrpSpPr/>
          <p:nvPr/>
        </p:nvGrpSpPr>
        <p:grpSpPr>
          <a:xfrm>
            <a:off x="8997993" y="36708"/>
            <a:ext cx="2916254" cy="1322469"/>
            <a:chOff x="8158775" y="0"/>
            <a:chExt cx="3715342" cy="1684841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0104" y="0"/>
              <a:ext cx="2247247" cy="1684841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2F673EE4-DAAB-4EE1-9C33-A7EC6144E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8775" y="393041"/>
              <a:ext cx="1096172" cy="1098369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8E6CF04A-BBAA-4BDA-A5EF-3703352D3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9920" y="387213"/>
              <a:ext cx="1104197" cy="1104197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1BF330C-4761-4C07-A45C-D14A57C089D4}"/>
              </a:ext>
            </a:extLst>
          </p:cNvPr>
          <p:cNvSpPr txBox="1"/>
          <p:nvPr/>
        </p:nvSpPr>
        <p:spPr>
          <a:xfrm>
            <a:off x="5060272" y="373749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pic>
        <p:nvPicPr>
          <p:cNvPr id="25" name="Рисунок 24" hidden="1">
            <a:extLst>
              <a:ext uri="{FF2B5EF4-FFF2-40B4-BE49-F238E27FC236}">
                <a16:creationId xmlns:a16="http://schemas.microsoft.com/office/drawing/2014/main" id="{D017470D-213D-4C27-AC3B-785F56C955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941" flipH="1">
            <a:off x="-4154112" y="2103279"/>
            <a:ext cx="11427544" cy="6427993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B7D05780-F067-4AB0-9929-48EFCC92E428}"/>
              </a:ext>
            </a:extLst>
          </p:cNvPr>
          <p:cNvGrpSpPr/>
          <p:nvPr/>
        </p:nvGrpSpPr>
        <p:grpSpPr>
          <a:xfrm rot="6115654">
            <a:off x="9599104" y="1353221"/>
            <a:ext cx="4605729" cy="716132"/>
            <a:chOff x="-254932" y="5197054"/>
            <a:chExt cx="3936761" cy="611427"/>
          </a:xfrm>
        </p:grpSpPr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5F3A8A5E-F195-4E26-889B-7B8CCE3FAE90}"/>
                </a:ext>
              </a:extLst>
            </p:cNvPr>
            <p:cNvSpPr/>
            <p:nvPr/>
          </p:nvSpPr>
          <p:spPr>
            <a:xfrm rot="19119618">
              <a:off x="-254932" y="5197054"/>
              <a:ext cx="3123953" cy="205097"/>
            </a:xfrm>
            <a:prstGeom prst="rect">
              <a:avLst/>
            </a:prstGeom>
            <a:solidFill>
              <a:srgbClr val="5038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99A159E7-1165-4D31-BB95-1D21C68AC460}"/>
                </a:ext>
              </a:extLst>
            </p:cNvPr>
            <p:cNvSpPr/>
            <p:nvPr/>
          </p:nvSpPr>
          <p:spPr>
            <a:xfrm rot="19119618">
              <a:off x="151472" y="5388681"/>
              <a:ext cx="3123953" cy="205097"/>
            </a:xfrm>
            <a:prstGeom prst="rect">
              <a:avLst/>
            </a:prstGeom>
            <a:solidFill>
              <a:srgbClr val="5038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D0FA519B-9619-404B-916E-DA7CC53F9CF0}"/>
                </a:ext>
              </a:extLst>
            </p:cNvPr>
            <p:cNvSpPr/>
            <p:nvPr/>
          </p:nvSpPr>
          <p:spPr>
            <a:xfrm rot="19119618">
              <a:off x="557876" y="5603384"/>
              <a:ext cx="3123953" cy="205097"/>
            </a:xfrm>
            <a:prstGeom prst="rect">
              <a:avLst/>
            </a:prstGeom>
            <a:solidFill>
              <a:srgbClr val="5038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121D8AA-0775-E806-6AB1-E0A293C423B2}"/>
              </a:ext>
            </a:extLst>
          </p:cNvPr>
          <p:cNvSpPr txBox="1"/>
          <p:nvPr/>
        </p:nvSpPr>
        <p:spPr>
          <a:xfrm>
            <a:off x="1116311" y="697942"/>
            <a:ext cx="927850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solidFill>
                  <a:srgbClr val="50388C"/>
                </a:solidFill>
                <a:latin typeface="Rostov" pitchFamily="2" charset="0"/>
              </a:rPr>
              <a:t>ЧТО  ЕЩЕ </a:t>
            </a:r>
          </a:p>
          <a:p>
            <a:r>
              <a:rPr lang="ru-RU" sz="6000" dirty="0">
                <a:solidFill>
                  <a:srgbClr val="50388C"/>
                </a:solidFill>
                <a:latin typeface="Rostov" pitchFamily="2" charset="0"/>
              </a:rPr>
              <a:t>ПОЛУЧАЮТ ВОЛОНТЕРЫ?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7386B8-E511-2907-4B2F-F9C9D9E5BB99}"/>
              </a:ext>
            </a:extLst>
          </p:cNvPr>
          <p:cNvSpPr txBox="1"/>
          <p:nvPr/>
        </p:nvSpPr>
        <p:spPr>
          <a:xfrm>
            <a:off x="1632656" y="2559400"/>
            <a:ext cx="2698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50388C"/>
                </a:solidFill>
                <a:latin typeface="Involve SemiBold" panose="020B0502020202020204" pitchFamily="34" charset="0"/>
              </a:rPr>
              <a:t>Экипировку</a:t>
            </a:r>
            <a:endParaRPr lang="en-US" sz="3200" dirty="0">
              <a:solidFill>
                <a:srgbClr val="50388C"/>
              </a:solidFill>
              <a:latin typeface="Involve SemiBold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22CFFF-ACEE-66CA-8788-7A573ECC708B}"/>
              </a:ext>
            </a:extLst>
          </p:cNvPr>
          <p:cNvSpPr txBox="1"/>
          <p:nvPr/>
        </p:nvSpPr>
        <p:spPr>
          <a:xfrm>
            <a:off x="1970730" y="3152724"/>
            <a:ext cx="43011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50388C"/>
                </a:solidFill>
                <a:latin typeface="Involve SemiBold" panose="020B0502020202020204" pitchFamily="34" charset="0"/>
              </a:rPr>
              <a:t>Волонтерские часы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A03585-D089-4519-0C6E-C1E4A84FD9F3}"/>
              </a:ext>
            </a:extLst>
          </p:cNvPr>
          <p:cNvSpPr txBox="1"/>
          <p:nvPr/>
        </p:nvSpPr>
        <p:spPr>
          <a:xfrm>
            <a:off x="2651608" y="3746048"/>
            <a:ext cx="53479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50388C"/>
                </a:solidFill>
                <a:latin typeface="Involve SemiBold" panose="020B0502020202020204" pitchFamily="34" charset="0"/>
              </a:rPr>
              <a:t>Сувенирную продукцию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F19E67-15B2-129E-208E-FB540A2BEC38}"/>
              </a:ext>
            </a:extLst>
          </p:cNvPr>
          <p:cNvSpPr txBox="1"/>
          <p:nvPr/>
        </p:nvSpPr>
        <p:spPr>
          <a:xfrm>
            <a:off x="3280258" y="4344558"/>
            <a:ext cx="62953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50388C"/>
                </a:solidFill>
                <a:latin typeface="Involve SemiBold" panose="020B0502020202020204" pitchFamily="34" charset="0"/>
              </a:rPr>
              <a:t>Питание, бесплатный проезд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7B514A-F8A3-303E-B0CC-05D0C36865D2}"/>
              </a:ext>
            </a:extLst>
          </p:cNvPr>
          <p:cNvSpPr txBox="1"/>
          <p:nvPr/>
        </p:nvSpPr>
        <p:spPr>
          <a:xfrm>
            <a:off x="4079435" y="4956423"/>
            <a:ext cx="62953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50388C"/>
                </a:solidFill>
                <a:latin typeface="Involve SemiBold" panose="020B0502020202020204" pitchFamily="34" charset="0"/>
              </a:rPr>
              <a:t>Возможность путешествовать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A9CE93-A79B-E47E-22FC-36D72D5C7FEE}"/>
              </a:ext>
            </a:extLst>
          </p:cNvPr>
          <p:cNvSpPr txBox="1"/>
          <p:nvPr/>
        </p:nvSpPr>
        <p:spPr>
          <a:xfrm>
            <a:off x="4844445" y="5568288"/>
            <a:ext cx="59202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50388C"/>
                </a:solidFill>
                <a:latin typeface="Involve SemiBold" panose="020B0502020202020204" pitchFamily="34" charset="0"/>
              </a:rPr>
              <a:t>Благодарственные письма,</a:t>
            </a:r>
          </a:p>
          <a:p>
            <a:r>
              <a:rPr lang="ru-RU" sz="3200" dirty="0">
                <a:solidFill>
                  <a:srgbClr val="50388C"/>
                </a:solidFill>
                <a:latin typeface="Involve SemiBold" panose="020B0502020202020204" pitchFamily="34" charset="0"/>
              </a:rPr>
              <a:t>сертификаты, грамоты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4" name="Рукописный ввод 33">
                <a:extLst>
                  <a:ext uri="{FF2B5EF4-FFF2-40B4-BE49-F238E27FC236}">
                    <a16:creationId xmlns:a16="http://schemas.microsoft.com/office/drawing/2014/main" id="{43F33A01-3AE1-57BC-90A4-D0AB4CE3A428}"/>
                  </a:ext>
                </a:extLst>
              </p14:cNvPr>
              <p14:cNvContentPartPr/>
              <p14:nvPr/>
            </p14:nvContentPartPr>
            <p14:xfrm>
              <a:off x="260914" y="3052453"/>
              <a:ext cx="3566520" cy="3906360"/>
            </p14:xfrm>
          </p:contentPart>
        </mc:Choice>
        <mc:Fallback xmlns="">
          <p:pic>
            <p:nvPicPr>
              <p:cNvPr id="34" name="Рукописный ввод 33">
                <a:extLst>
                  <a:ext uri="{FF2B5EF4-FFF2-40B4-BE49-F238E27FC236}">
                    <a16:creationId xmlns:a16="http://schemas.microsoft.com/office/drawing/2014/main" id="{43F33A01-3AE1-57BC-90A4-D0AB4CE3A42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4914" y="3016453"/>
                <a:ext cx="3638160" cy="397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16385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/>
      <p:bldP spid="16" grpId="0"/>
      <p:bldP spid="17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hidden="1">
            <a:extLst>
              <a:ext uri="{FF2B5EF4-FFF2-40B4-BE49-F238E27FC236}">
                <a16:creationId xmlns:a16="http://schemas.microsoft.com/office/drawing/2014/main" id="{893024A5-B339-459E-B111-49E0EEA895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45144"/>
            <a:ext cx="12191999" cy="805179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A01A3F8-3092-43A1-9769-10A9D272395F}"/>
              </a:ext>
            </a:extLst>
          </p:cNvPr>
          <p:cNvSpPr/>
          <p:nvPr/>
        </p:nvSpPr>
        <p:spPr>
          <a:xfrm>
            <a:off x="0" y="0"/>
            <a:ext cx="12180888" cy="6858000"/>
          </a:xfrm>
          <a:prstGeom prst="rect">
            <a:avLst/>
          </a:prstGeom>
          <a:solidFill>
            <a:srgbClr val="503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A86950A2-E98E-44B1-85F0-F4ABA61BE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alphaModFix amt="9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0430" y="-407360"/>
            <a:ext cx="13055599" cy="746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 hidden="1">
            <a:extLst>
              <a:ext uri="{FF2B5EF4-FFF2-40B4-BE49-F238E27FC236}">
                <a16:creationId xmlns:a16="http://schemas.microsoft.com/office/drawing/2014/main" id="{F1FBA803-5752-C1FE-8538-ECE4F8B7D566}"/>
              </a:ext>
            </a:extLst>
          </p:cNvPr>
          <p:cNvGrpSpPr/>
          <p:nvPr/>
        </p:nvGrpSpPr>
        <p:grpSpPr>
          <a:xfrm>
            <a:off x="8997993" y="36708"/>
            <a:ext cx="2916254" cy="1322469"/>
            <a:chOff x="8158775" y="0"/>
            <a:chExt cx="3715342" cy="1684841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0104" y="0"/>
              <a:ext cx="2247247" cy="1684841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2F673EE4-DAAB-4EE1-9C33-A7EC6144E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8775" y="393041"/>
              <a:ext cx="1096172" cy="1098369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8E6CF04A-BBAA-4BDA-A5EF-3703352D3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9920" y="387213"/>
              <a:ext cx="1104197" cy="1104197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1BF330C-4761-4C07-A45C-D14A57C089D4}"/>
              </a:ext>
            </a:extLst>
          </p:cNvPr>
          <p:cNvSpPr txBox="1"/>
          <p:nvPr/>
        </p:nvSpPr>
        <p:spPr>
          <a:xfrm>
            <a:off x="5060272" y="373749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pic>
        <p:nvPicPr>
          <p:cNvPr id="25" name="Рисунок 24" hidden="1">
            <a:extLst>
              <a:ext uri="{FF2B5EF4-FFF2-40B4-BE49-F238E27FC236}">
                <a16:creationId xmlns:a16="http://schemas.microsoft.com/office/drawing/2014/main" id="{D017470D-213D-4C27-AC3B-785F56C955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941" flipH="1">
            <a:off x="-4154112" y="2103279"/>
            <a:ext cx="11427544" cy="6427993"/>
          </a:xfrm>
          <a:prstGeom prst="rect">
            <a:avLst/>
          </a:prstGeom>
        </p:spPr>
      </p:pic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F23EE5D0-A1F2-4E2F-82CC-4F5DD180D74C}"/>
              </a:ext>
            </a:extLst>
          </p:cNvPr>
          <p:cNvGrpSpPr/>
          <p:nvPr/>
        </p:nvGrpSpPr>
        <p:grpSpPr>
          <a:xfrm>
            <a:off x="336375" y="1587484"/>
            <a:ext cx="5721791" cy="1403012"/>
            <a:chOff x="758604" y="2778363"/>
            <a:chExt cx="5721791" cy="1403012"/>
          </a:xfrm>
        </p:grpSpPr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1FD5987D-D336-4C7B-ABFC-A17B5528D4B1}"/>
                </a:ext>
              </a:extLst>
            </p:cNvPr>
            <p:cNvSpPr/>
            <p:nvPr/>
          </p:nvSpPr>
          <p:spPr>
            <a:xfrm>
              <a:off x="758604" y="2778363"/>
              <a:ext cx="5721791" cy="1403012"/>
            </a:xfrm>
            <a:custGeom>
              <a:avLst/>
              <a:gdLst>
                <a:gd name="connsiteX0" fmla="*/ 316872 w 5721791"/>
                <a:gd name="connsiteY0" fmla="*/ 162962 h 2471596"/>
                <a:gd name="connsiteX1" fmla="*/ 117696 w 5721791"/>
                <a:gd name="connsiteY1" fmla="*/ 497941 h 2471596"/>
                <a:gd name="connsiteX2" fmla="*/ 0 w 5721791"/>
                <a:gd name="connsiteY2" fmla="*/ 2145671 h 2471596"/>
                <a:gd name="connsiteX3" fmla="*/ 968721 w 5721791"/>
                <a:gd name="connsiteY3" fmla="*/ 2471596 h 2471596"/>
                <a:gd name="connsiteX4" fmla="*/ 4119327 w 5721791"/>
                <a:gd name="connsiteY4" fmla="*/ 2444436 h 2471596"/>
                <a:gd name="connsiteX5" fmla="*/ 5432080 w 5721791"/>
                <a:gd name="connsiteY5" fmla="*/ 2172832 h 2471596"/>
                <a:gd name="connsiteX6" fmla="*/ 5721791 w 5721791"/>
                <a:gd name="connsiteY6" fmla="*/ 1656784 h 2471596"/>
                <a:gd name="connsiteX7" fmla="*/ 4970353 w 5721791"/>
                <a:gd name="connsiteY7" fmla="*/ 579422 h 2471596"/>
                <a:gd name="connsiteX8" fmla="*/ 2915216 w 5721791"/>
                <a:gd name="connsiteY8" fmla="*/ 0 h 2471596"/>
                <a:gd name="connsiteX9" fmla="*/ 316872 w 5721791"/>
                <a:gd name="connsiteY9" fmla="*/ 162962 h 2471596"/>
                <a:gd name="connsiteX0" fmla="*/ 316872 w 5721791"/>
                <a:gd name="connsiteY0" fmla="*/ 162962 h 2471596"/>
                <a:gd name="connsiteX1" fmla="*/ 117696 w 5721791"/>
                <a:gd name="connsiteY1" fmla="*/ 497941 h 2471596"/>
                <a:gd name="connsiteX2" fmla="*/ 0 w 5721791"/>
                <a:gd name="connsiteY2" fmla="*/ 2145671 h 2471596"/>
                <a:gd name="connsiteX3" fmla="*/ 968721 w 5721791"/>
                <a:gd name="connsiteY3" fmla="*/ 2471596 h 2471596"/>
                <a:gd name="connsiteX4" fmla="*/ 4119327 w 5721791"/>
                <a:gd name="connsiteY4" fmla="*/ 2444436 h 2471596"/>
                <a:gd name="connsiteX5" fmla="*/ 5432080 w 5721791"/>
                <a:gd name="connsiteY5" fmla="*/ 2172832 h 2471596"/>
                <a:gd name="connsiteX6" fmla="*/ 5721791 w 5721791"/>
                <a:gd name="connsiteY6" fmla="*/ 1656784 h 2471596"/>
                <a:gd name="connsiteX7" fmla="*/ 5494136 w 5721791"/>
                <a:gd name="connsiteY7" fmla="*/ 1061489 h 2471596"/>
                <a:gd name="connsiteX8" fmla="*/ 2915216 w 5721791"/>
                <a:gd name="connsiteY8" fmla="*/ 0 h 2471596"/>
                <a:gd name="connsiteX9" fmla="*/ 316872 w 5721791"/>
                <a:gd name="connsiteY9" fmla="*/ 162962 h 2471596"/>
                <a:gd name="connsiteX0" fmla="*/ 316872 w 5721791"/>
                <a:gd name="connsiteY0" fmla="*/ 162962 h 2471596"/>
                <a:gd name="connsiteX1" fmla="*/ 117696 w 5721791"/>
                <a:gd name="connsiteY1" fmla="*/ 497941 h 2471596"/>
                <a:gd name="connsiteX2" fmla="*/ 0 w 5721791"/>
                <a:gd name="connsiteY2" fmla="*/ 2145671 h 2471596"/>
                <a:gd name="connsiteX3" fmla="*/ 968721 w 5721791"/>
                <a:gd name="connsiteY3" fmla="*/ 2471596 h 2471596"/>
                <a:gd name="connsiteX4" fmla="*/ 4119327 w 5721791"/>
                <a:gd name="connsiteY4" fmla="*/ 2444436 h 2471596"/>
                <a:gd name="connsiteX5" fmla="*/ 5432080 w 5721791"/>
                <a:gd name="connsiteY5" fmla="*/ 2172832 h 2471596"/>
                <a:gd name="connsiteX6" fmla="*/ 5721791 w 5721791"/>
                <a:gd name="connsiteY6" fmla="*/ 1656784 h 2471596"/>
                <a:gd name="connsiteX7" fmla="*/ 5494136 w 5721791"/>
                <a:gd name="connsiteY7" fmla="*/ 1061489 h 2471596"/>
                <a:gd name="connsiteX8" fmla="*/ 2566110 w 5721791"/>
                <a:gd name="connsiteY8" fmla="*/ 777060 h 2471596"/>
                <a:gd name="connsiteX9" fmla="*/ 2915216 w 5721791"/>
                <a:gd name="connsiteY9" fmla="*/ 0 h 2471596"/>
                <a:gd name="connsiteX10" fmla="*/ 316872 w 5721791"/>
                <a:gd name="connsiteY10" fmla="*/ 162962 h 2471596"/>
                <a:gd name="connsiteX0" fmla="*/ 316872 w 5721791"/>
                <a:gd name="connsiteY0" fmla="*/ 0 h 2308634"/>
                <a:gd name="connsiteX1" fmla="*/ 117696 w 5721791"/>
                <a:gd name="connsiteY1" fmla="*/ 334979 h 2308634"/>
                <a:gd name="connsiteX2" fmla="*/ 0 w 5721791"/>
                <a:gd name="connsiteY2" fmla="*/ 1982709 h 2308634"/>
                <a:gd name="connsiteX3" fmla="*/ 968721 w 5721791"/>
                <a:gd name="connsiteY3" fmla="*/ 2308634 h 2308634"/>
                <a:gd name="connsiteX4" fmla="*/ 4119327 w 5721791"/>
                <a:gd name="connsiteY4" fmla="*/ 2281474 h 2308634"/>
                <a:gd name="connsiteX5" fmla="*/ 5432080 w 5721791"/>
                <a:gd name="connsiteY5" fmla="*/ 2009870 h 2308634"/>
                <a:gd name="connsiteX6" fmla="*/ 5721791 w 5721791"/>
                <a:gd name="connsiteY6" fmla="*/ 1493822 h 2308634"/>
                <a:gd name="connsiteX7" fmla="*/ 5494136 w 5721791"/>
                <a:gd name="connsiteY7" fmla="*/ 898527 h 2308634"/>
                <a:gd name="connsiteX8" fmla="*/ 2566110 w 5721791"/>
                <a:gd name="connsiteY8" fmla="*/ 614098 h 2308634"/>
                <a:gd name="connsiteX9" fmla="*/ 2071837 w 5721791"/>
                <a:gd name="connsiteY9" fmla="*/ 26943 h 2308634"/>
                <a:gd name="connsiteX10" fmla="*/ 316872 w 5721791"/>
                <a:gd name="connsiteY10" fmla="*/ 0 h 2308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21791" h="2308634">
                  <a:moveTo>
                    <a:pt x="316872" y="0"/>
                  </a:moveTo>
                  <a:lnTo>
                    <a:pt x="117696" y="334979"/>
                  </a:lnTo>
                  <a:lnTo>
                    <a:pt x="0" y="1982709"/>
                  </a:lnTo>
                  <a:lnTo>
                    <a:pt x="968721" y="2308634"/>
                  </a:lnTo>
                  <a:lnTo>
                    <a:pt x="4119327" y="2281474"/>
                  </a:lnTo>
                  <a:lnTo>
                    <a:pt x="5432080" y="2009870"/>
                  </a:lnTo>
                  <a:lnTo>
                    <a:pt x="5721791" y="1493822"/>
                  </a:lnTo>
                  <a:lnTo>
                    <a:pt x="5494136" y="898527"/>
                  </a:lnTo>
                  <a:cubicBezTo>
                    <a:pt x="4763743" y="599205"/>
                    <a:pt x="3296503" y="913420"/>
                    <a:pt x="2566110" y="614098"/>
                  </a:cubicBezTo>
                  <a:lnTo>
                    <a:pt x="2071837" y="26943"/>
                  </a:lnTo>
                  <a:lnTo>
                    <a:pt x="316872" y="0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D311286-6006-4A0F-80FB-F01868D01272}"/>
                </a:ext>
              </a:extLst>
            </p:cNvPr>
            <p:cNvSpPr txBox="1"/>
            <p:nvPr/>
          </p:nvSpPr>
          <p:spPr>
            <a:xfrm>
              <a:off x="1120165" y="2937359"/>
              <a:ext cx="16995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50388C"/>
                  </a:solidFill>
                  <a:latin typeface="Rostov" pitchFamily="2" charset="0"/>
                </a:rPr>
                <a:t>КУЛЬТУРНОЕ</a:t>
              </a:r>
              <a:endParaRPr lang="ru-RU" sz="2000" dirty="0">
                <a:solidFill>
                  <a:srgbClr val="50388C"/>
                </a:solidFill>
                <a:latin typeface="Rostov" pitchFamily="2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E26D9AD-72D0-43D7-902F-3CE432419E6E}"/>
                </a:ext>
              </a:extLst>
            </p:cNvPr>
            <p:cNvSpPr txBox="1"/>
            <p:nvPr/>
          </p:nvSpPr>
          <p:spPr>
            <a:xfrm>
              <a:off x="1120165" y="3295144"/>
              <a:ext cx="51716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latin typeface="Involve SemiBold" panose="020B0502020202020204" pitchFamily="34" charset="0"/>
                </a:rPr>
                <a:t>Региональное отделение Всероссийского</a:t>
              </a:r>
            </a:p>
            <a:p>
              <a:r>
                <a:rPr lang="ru-RU" dirty="0">
                  <a:latin typeface="Involve SemiBold" panose="020B0502020202020204" pitchFamily="34" charset="0"/>
                </a:rPr>
                <a:t>движения «Волонтеры культуры»</a:t>
              </a:r>
            </a:p>
          </p:txBody>
        </p:sp>
      </p:grp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B5CDDCC1-8CEF-4D6E-B390-854333992E99}"/>
              </a:ext>
            </a:extLst>
          </p:cNvPr>
          <p:cNvSpPr/>
          <p:nvPr/>
        </p:nvSpPr>
        <p:spPr>
          <a:xfrm>
            <a:off x="6343825" y="1126008"/>
            <a:ext cx="5511800" cy="1700390"/>
          </a:xfrm>
          <a:custGeom>
            <a:avLst/>
            <a:gdLst>
              <a:gd name="connsiteX0" fmla="*/ 698500 w 5511800"/>
              <a:gd name="connsiteY0" fmla="*/ 304800 h 2730500"/>
              <a:gd name="connsiteX1" fmla="*/ 190500 w 5511800"/>
              <a:gd name="connsiteY1" fmla="*/ 355600 h 2730500"/>
              <a:gd name="connsiteX2" fmla="*/ 139700 w 5511800"/>
              <a:gd name="connsiteY2" fmla="*/ 1257300 h 2730500"/>
              <a:gd name="connsiteX3" fmla="*/ 0 w 5511800"/>
              <a:gd name="connsiteY3" fmla="*/ 2286000 h 2730500"/>
              <a:gd name="connsiteX4" fmla="*/ 406400 w 5511800"/>
              <a:gd name="connsiteY4" fmla="*/ 2730500 h 2730500"/>
              <a:gd name="connsiteX5" fmla="*/ 2247900 w 5511800"/>
              <a:gd name="connsiteY5" fmla="*/ 2717800 h 2730500"/>
              <a:gd name="connsiteX6" fmla="*/ 3429000 w 5511800"/>
              <a:gd name="connsiteY6" fmla="*/ 2387600 h 2730500"/>
              <a:gd name="connsiteX7" fmla="*/ 3886200 w 5511800"/>
              <a:gd name="connsiteY7" fmla="*/ 2019300 h 2730500"/>
              <a:gd name="connsiteX8" fmla="*/ 4902200 w 5511800"/>
              <a:gd name="connsiteY8" fmla="*/ 1968500 h 2730500"/>
              <a:gd name="connsiteX9" fmla="*/ 5410200 w 5511800"/>
              <a:gd name="connsiteY9" fmla="*/ 1397000 h 2730500"/>
              <a:gd name="connsiteX10" fmla="*/ 5511800 w 5511800"/>
              <a:gd name="connsiteY10" fmla="*/ 393700 h 2730500"/>
              <a:gd name="connsiteX11" fmla="*/ 4838700 w 5511800"/>
              <a:gd name="connsiteY11" fmla="*/ 0 h 2730500"/>
              <a:gd name="connsiteX12" fmla="*/ 2159000 w 5511800"/>
              <a:gd name="connsiteY12" fmla="*/ 76200 h 2730500"/>
              <a:gd name="connsiteX13" fmla="*/ 698500 w 5511800"/>
              <a:gd name="connsiteY13" fmla="*/ 3048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11800" h="2730500">
                <a:moveTo>
                  <a:pt x="698500" y="304800"/>
                </a:moveTo>
                <a:lnTo>
                  <a:pt x="190500" y="355600"/>
                </a:lnTo>
                <a:lnTo>
                  <a:pt x="139700" y="1257300"/>
                </a:lnTo>
                <a:lnTo>
                  <a:pt x="0" y="2286000"/>
                </a:lnTo>
                <a:lnTo>
                  <a:pt x="406400" y="2730500"/>
                </a:lnTo>
                <a:lnTo>
                  <a:pt x="2247900" y="2717800"/>
                </a:lnTo>
                <a:lnTo>
                  <a:pt x="3429000" y="2387600"/>
                </a:lnTo>
                <a:lnTo>
                  <a:pt x="3886200" y="2019300"/>
                </a:lnTo>
                <a:lnTo>
                  <a:pt x="4902200" y="1968500"/>
                </a:lnTo>
                <a:lnTo>
                  <a:pt x="5410200" y="1397000"/>
                </a:lnTo>
                <a:lnTo>
                  <a:pt x="5511800" y="393700"/>
                </a:lnTo>
                <a:lnTo>
                  <a:pt x="4838700" y="0"/>
                </a:lnTo>
                <a:lnTo>
                  <a:pt x="2159000" y="76200"/>
                </a:lnTo>
                <a:lnTo>
                  <a:pt x="698500" y="3048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B1556FA-9C8B-403B-A231-16932290B716}"/>
              </a:ext>
            </a:extLst>
          </p:cNvPr>
          <p:cNvSpPr txBox="1"/>
          <p:nvPr/>
        </p:nvSpPr>
        <p:spPr>
          <a:xfrm>
            <a:off x="6670199" y="1543443"/>
            <a:ext cx="50786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50388C"/>
                </a:solidFill>
                <a:latin typeface="Rostov" pitchFamily="2" charset="0"/>
              </a:rPr>
              <a:t>В СФЕРЕ ОБРАЗОВАНИЯ И ПРОСВЯЩЕНИЯ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CEC2C48-68D3-4498-BA48-8E7E63DDE4B2}"/>
              </a:ext>
            </a:extLst>
          </p:cNvPr>
          <p:cNvSpPr txBox="1"/>
          <p:nvPr/>
        </p:nvSpPr>
        <p:spPr>
          <a:xfrm>
            <a:off x="6680129" y="1903717"/>
            <a:ext cx="2722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Involve SemiBold" panose="020B0502020202020204" pitchFamily="34" charset="0"/>
              </a:rPr>
              <a:t>Проект «</a:t>
            </a:r>
            <a:r>
              <a:rPr lang="ru-RU" dirty="0" err="1">
                <a:latin typeface="Involve SemiBold" panose="020B0502020202020204" pitchFamily="34" charset="0"/>
              </a:rPr>
              <a:t>ДОБРОТАйм</a:t>
            </a:r>
            <a:r>
              <a:rPr lang="ru-RU" dirty="0">
                <a:latin typeface="Involve SemiBold" panose="020B0502020202020204" pitchFamily="34" charset="0"/>
              </a:rPr>
              <a:t>»</a:t>
            </a:r>
          </a:p>
          <a:p>
            <a:r>
              <a:rPr lang="ru-RU" dirty="0">
                <a:latin typeface="Involve SemiBold" panose="020B0502020202020204" pitchFamily="34" charset="0"/>
              </a:rPr>
              <a:t>(настольная игра) </a:t>
            </a:r>
          </a:p>
        </p:txBody>
      </p:sp>
      <p:sp>
        <p:nvSpPr>
          <p:cNvPr id="31" name="Полилиния: фигура 30">
            <a:extLst>
              <a:ext uri="{FF2B5EF4-FFF2-40B4-BE49-F238E27FC236}">
                <a16:creationId xmlns:a16="http://schemas.microsoft.com/office/drawing/2014/main" id="{6104C137-798F-4604-A7F1-238CFBD1AA0A}"/>
              </a:ext>
            </a:extLst>
          </p:cNvPr>
          <p:cNvSpPr/>
          <p:nvPr/>
        </p:nvSpPr>
        <p:spPr>
          <a:xfrm>
            <a:off x="814462" y="219084"/>
            <a:ext cx="6311900" cy="806149"/>
          </a:xfrm>
          <a:custGeom>
            <a:avLst/>
            <a:gdLst>
              <a:gd name="connsiteX0" fmla="*/ 203200 w 4546600"/>
              <a:gd name="connsiteY0" fmla="*/ 165100 h 723900"/>
              <a:gd name="connsiteX1" fmla="*/ 0 w 4546600"/>
              <a:gd name="connsiteY1" fmla="*/ 381000 h 723900"/>
              <a:gd name="connsiteX2" fmla="*/ 25400 w 4546600"/>
              <a:gd name="connsiteY2" fmla="*/ 635000 h 723900"/>
              <a:gd name="connsiteX3" fmla="*/ 584200 w 4546600"/>
              <a:gd name="connsiteY3" fmla="*/ 635000 h 723900"/>
              <a:gd name="connsiteX4" fmla="*/ 2324100 w 4546600"/>
              <a:gd name="connsiteY4" fmla="*/ 647700 h 723900"/>
              <a:gd name="connsiteX5" fmla="*/ 4267200 w 4546600"/>
              <a:gd name="connsiteY5" fmla="*/ 723900 h 723900"/>
              <a:gd name="connsiteX6" fmla="*/ 4546600 w 4546600"/>
              <a:gd name="connsiteY6" fmla="*/ 482600 h 723900"/>
              <a:gd name="connsiteX7" fmla="*/ 4254500 w 4546600"/>
              <a:gd name="connsiteY7" fmla="*/ 101600 h 723900"/>
              <a:gd name="connsiteX8" fmla="*/ 1917700 w 4546600"/>
              <a:gd name="connsiteY8" fmla="*/ 0 h 723900"/>
              <a:gd name="connsiteX9" fmla="*/ 203200 w 4546600"/>
              <a:gd name="connsiteY9" fmla="*/ 1651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46600" h="723900">
                <a:moveTo>
                  <a:pt x="203200" y="165100"/>
                </a:moveTo>
                <a:lnTo>
                  <a:pt x="0" y="381000"/>
                </a:lnTo>
                <a:lnTo>
                  <a:pt x="25400" y="635000"/>
                </a:lnTo>
                <a:lnTo>
                  <a:pt x="584200" y="635000"/>
                </a:lnTo>
                <a:lnTo>
                  <a:pt x="2324100" y="647700"/>
                </a:lnTo>
                <a:lnTo>
                  <a:pt x="4267200" y="723900"/>
                </a:lnTo>
                <a:lnTo>
                  <a:pt x="4546600" y="482600"/>
                </a:lnTo>
                <a:lnTo>
                  <a:pt x="4254500" y="101600"/>
                </a:lnTo>
                <a:lnTo>
                  <a:pt x="1917700" y="0"/>
                </a:lnTo>
                <a:lnTo>
                  <a:pt x="203200" y="1651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C7B37F3-D88B-4C68-B051-D5EF1E277C1A}"/>
              </a:ext>
            </a:extLst>
          </p:cNvPr>
          <p:cNvSpPr txBox="1"/>
          <p:nvPr/>
        </p:nvSpPr>
        <p:spPr>
          <a:xfrm>
            <a:off x="892289" y="417425"/>
            <a:ext cx="6080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50388C"/>
                </a:solidFill>
                <a:latin typeface="Rostov" pitchFamily="2" charset="0"/>
              </a:rPr>
              <a:t>НАПРАВЛЕНИЯ ДОБРОВОЛЬЧЕСТВА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F23EE5D0-A1F2-4E2F-82CC-4F5DD180D74C}"/>
              </a:ext>
            </a:extLst>
          </p:cNvPr>
          <p:cNvGrpSpPr/>
          <p:nvPr/>
        </p:nvGrpSpPr>
        <p:grpSpPr>
          <a:xfrm>
            <a:off x="336375" y="3412424"/>
            <a:ext cx="5699542" cy="1411548"/>
            <a:chOff x="526806" y="2565639"/>
            <a:chExt cx="5699542" cy="1411548"/>
          </a:xfrm>
        </p:grpSpPr>
        <p:sp>
          <p:nvSpPr>
            <p:cNvPr id="5" name="Полилиния: фигура 4">
              <a:extLst>
                <a:ext uri="{FF2B5EF4-FFF2-40B4-BE49-F238E27FC236}">
                  <a16:creationId xmlns:a16="http://schemas.microsoft.com/office/drawing/2014/main" id="{1FD5987D-D336-4C7B-ABFC-A17B5528D4B1}"/>
                </a:ext>
              </a:extLst>
            </p:cNvPr>
            <p:cNvSpPr/>
            <p:nvPr/>
          </p:nvSpPr>
          <p:spPr>
            <a:xfrm>
              <a:off x="526806" y="2565639"/>
              <a:ext cx="5699542" cy="1411548"/>
            </a:xfrm>
            <a:custGeom>
              <a:avLst/>
              <a:gdLst>
                <a:gd name="connsiteX0" fmla="*/ 316872 w 5721791"/>
                <a:gd name="connsiteY0" fmla="*/ 162962 h 2471596"/>
                <a:gd name="connsiteX1" fmla="*/ 117696 w 5721791"/>
                <a:gd name="connsiteY1" fmla="*/ 497941 h 2471596"/>
                <a:gd name="connsiteX2" fmla="*/ 0 w 5721791"/>
                <a:gd name="connsiteY2" fmla="*/ 2145671 h 2471596"/>
                <a:gd name="connsiteX3" fmla="*/ 968721 w 5721791"/>
                <a:gd name="connsiteY3" fmla="*/ 2471596 h 2471596"/>
                <a:gd name="connsiteX4" fmla="*/ 4119327 w 5721791"/>
                <a:gd name="connsiteY4" fmla="*/ 2444436 h 2471596"/>
                <a:gd name="connsiteX5" fmla="*/ 5432080 w 5721791"/>
                <a:gd name="connsiteY5" fmla="*/ 2172832 h 2471596"/>
                <a:gd name="connsiteX6" fmla="*/ 5721791 w 5721791"/>
                <a:gd name="connsiteY6" fmla="*/ 1656784 h 2471596"/>
                <a:gd name="connsiteX7" fmla="*/ 4970353 w 5721791"/>
                <a:gd name="connsiteY7" fmla="*/ 579422 h 2471596"/>
                <a:gd name="connsiteX8" fmla="*/ 2915216 w 5721791"/>
                <a:gd name="connsiteY8" fmla="*/ 0 h 2471596"/>
                <a:gd name="connsiteX9" fmla="*/ 316872 w 5721791"/>
                <a:gd name="connsiteY9" fmla="*/ 162962 h 2471596"/>
                <a:gd name="connsiteX0" fmla="*/ 316872 w 5721791"/>
                <a:gd name="connsiteY0" fmla="*/ 162962 h 2471596"/>
                <a:gd name="connsiteX1" fmla="*/ 117696 w 5721791"/>
                <a:gd name="connsiteY1" fmla="*/ 497941 h 2471596"/>
                <a:gd name="connsiteX2" fmla="*/ 0 w 5721791"/>
                <a:gd name="connsiteY2" fmla="*/ 2145671 h 2471596"/>
                <a:gd name="connsiteX3" fmla="*/ 968721 w 5721791"/>
                <a:gd name="connsiteY3" fmla="*/ 2471596 h 2471596"/>
                <a:gd name="connsiteX4" fmla="*/ 4119327 w 5721791"/>
                <a:gd name="connsiteY4" fmla="*/ 2444436 h 2471596"/>
                <a:gd name="connsiteX5" fmla="*/ 5432080 w 5721791"/>
                <a:gd name="connsiteY5" fmla="*/ 2172832 h 2471596"/>
                <a:gd name="connsiteX6" fmla="*/ 5721791 w 5721791"/>
                <a:gd name="connsiteY6" fmla="*/ 1656784 h 2471596"/>
                <a:gd name="connsiteX7" fmla="*/ 4970353 w 5721791"/>
                <a:gd name="connsiteY7" fmla="*/ 579422 h 2471596"/>
                <a:gd name="connsiteX8" fmla="*/ 2915216 w 5721791"/>
                <a:gd name="connsiteY8" fmla="*/ 0 h 2471596"/>
                <a:gd name="connsiteX9" fmla="*/ 2385948 w 5721791"/>
                <a:gd name="connsiteY9" fmla="*/ 89877 h 2471596"/>
                <a:gd name="connsiteX10" fmla="*/ 316872 w 5721791"/>
                <a:gd name="connsiteY10" fmla="*/ 162962 h 2471596"/>
                <a:gd name="connsiteX0" fmla="*/ 316872 w 5721791"/>
                <a:gd name="connsiteY0" fmla="*/ 73117 h 2381751"/>
                <a:gd name="connsiteX1" fmla="*/ 117696 w 5721791"/>
                <a:gd name="connsiteY1" fmla="*/ 408096 h 2381751"/>
                <a:gd name="connsiteX2" fmla="*/ 0 w 5721791"/>
                <a:gd name="connsiteY2" fmla="*/ 2055826 h 2381751"/>
                <a:gd name="connsiteX3" fmla="*/ 968721 w 5721791"/>
                <a:gd name="connsiteY3" fmla="*/ 2381751 h 2381751"/>
                <a:gd name="connsiteX4" fmla="*/ 4119327 w 5721791"/>
                <a:gd name="connsiteY4" fmla="*/ 2354591 h 2381751"/>
                <a:gd name="connsiteX5" fmla="*/ 5432080 w 5721791"/>
                <a:gd name="connsiteY5" fmla="*/ 2082987 h 2381751"/>
                <a:gd name="connsiteX6" fmla="*/ 5721791 w 5721791"/>
                <a:gd name="connsiteY6" fmla="*/ 1566939 h 2381751"/>
                <a:gd name="connsiteX7" fmla="*/ 4970353 w 5721791"/>
                <a:gd name="connsiteY7" fmla="*/ 489577 h 2381751"/>
                <a:gd name="connsiteX8" fmla="*/ 2389388 w 5721791"/>
                <a:gd name="connsiteY8" fmla="*/ 599214 h 2381751"/>
                <a:gd name="connsiteX9" fmla="*/ 2385948 w 5721791"/>
                <a:gd name="connsiteY9" fmla="*/ 32 h 2381751"/>
                <a:gd name="connsiteX10" fmla="*/ 316872 w 5721791"/>
                <a:gd name="connsiteY10" fmla="*/ 73117 h 2381751"/>
                <a:gd name="connsiteX0" fmla="*/ 316872 w 5721791"/>
                <a:gd name="connsiteY0" fmla="*/ 73115 h 2381749"/>
                <a:gd name="connsiteX1" fmla="*/ 117696 w 5721791"/>
                <a:gd name="connsiteY1" fmla="*/ 408094 h 2381749"/>
                <a:gd name="connsiteX2" fmla="*/ 0 w 5721791"/>
                <a:gd name="connsiteY2" fmla="*/ 2055824 h 2381749"/>
                <a:gd name="connsiteX3" fmla="*/ 968721 w 5721791"/>
                <a:gd name="connsiteY3" fmla="*/ 2381749 h 2381749"/>
                <a:gd name="connsiteX4" fmla="*/ 2746828 w 5721791"/>
                <a:gd name="connsiteY4" fmla="*/ 1845284 h 2381749"/>
                <a:gd name="connsiteX5" fmla="*/ 5432080 w 5721791"/>
                <a:gd name="connsiteY5" fmla="*/ 2082985 h 2381749"/>
                <a:gd name="connsiteX6" fmla="*/ 5721791 w 5721791"/>
                <a:gd name="connsiteY6" fmla="*/ 1566937 h 2381749"/>
                <a:gd name="connsiteX7" fmla="*/ 4970353 w 5721791"/>
                <a:gd name="connsiteY7" fmla="*/ 489575 h 2381749"/>
                <a:gd name="connsiteX8" fmla="*/ 2389388 w 5721791"/>
                <a:gd name="connsiteY8" fmla="*/ 599212 h 2381749"/>
                <a:gd name="connsiteX9" fmla="*/ 2385948 w 5721791"/>
                <a:gd name="connsiteY9" fmla="*/ 30 h 2381749"/>
                <a:gd name="connsiteX10" fmla="*/ 316872 w 5721791"/>
                <a:gd name="connsiteY10" fmla="*/ 73115 h 238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21791" h="2381749">
                  <a:moveTo>
                    <a:pt x="316872" y="73115"/>
                  </a:moveTo>
                  <a:lnTo>
                    <a:pt x="117696" y="408094"/>
                  </a:lnTo>
                  <a:lnTo>
                    <a:pt x="0" y="2055824"/>
                  </a:lnTo>
                  <a:lnTo>
                    <a:pt x="968721" y="2381749"/>
                  </a:lnTo>
                  <a:lnTo>
                    <a:pt x="2746828" y="1845284"/>
                  </a:lnTo>
                  <a:lnTo>
                    <a:pt x="5432080" y="2082985"/>
                  </a:lnTo>
                  <a:lnTo>
                    <a:pt x="5721791" y="1566937"/>
                  </a:lnTo>
                  <a:lnTo>
                    <a:pt x="4970353" y="489575"/>
                  </a:lnTo>
                  <a:lnTo>
                    <a:pt x="2389388" y="599212"/>
                  </a:lnTo>
                  <a:cubicBezTo>
                    <a:pt x="2236732" y="604205"/>
                    <a:pt x="2538604" y="-4963"/>
                    <a:pt x="2385948" y="30"/>
                  </a:cubicBezTo>
                  <a:lnTo>
                    <a:pt x="316872" y="73115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D311286-6006-4A0F-80FB-F01868D01272}"/>
                </a:ext>
              </a:extLst>
            </p:cNvPr>
            <p:cNvSpPr txBox="1"/>
            <p:nvPr/>
          </p:nvSpPr>
          <p:spPr>
            <a:xfrm>
              <a:off x="888367" y="2658939"/>
              <a:ext cx="18405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>
                  <a:solidFill>
                    <a:srgbClr val="50388C"/>
                  </a:solidFill>
                  <a:latin typeface="Rostov" pitchFamily="2" charset="0"/>
                </a:rPr>
                <a:t>СОЦИАЛЬНОЕ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E26D9AD-72D0-43D7-902F-3CE432419E6E}"/>
                </a:ext>
              </a:extLst>
            </p:cNvPr>
            <p:cNvSpPr txBox="1"/>
            <p:nvPr/>
          </p:nvSpPr>
          <p:spPr>
            <a:xfrm>
              <a:off x="875667" y="3078731"/>
              <a:ext cx="49311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latin typeface="Involve SemiBold" panose="020B0502020202020204" pitchFamily="34" charset="0"/>
                </a:rPr>
                <a:t>Общероссийская акция взаимопомощи</a:t>
              </a:r>
            </a:p>
            <a:p>
              <a:r>
                <a:rPr lang="ru-RU" dirty="0">
                  <a:latin typeface="Involve SemiBold" panose="020B0502020202020204" pitchFamily="34" charset="0"/>
                </a:rPr>
                <a:t>#МЫВМЕСТЕ</a:t>
              </a:r>
            </a:p>
          </p:txBody>
        </p:sp>
      </p:grp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B5CDDCC1-8CEF-4D6E-B390-854333992E99}"/>
              </a:ext>
            </a:extLst>
          </p:cNvPr>
          <p:cNvSpPr/>
          <p:nvPr/>
        </p:nvSpPr>
        <p:spPr>
          <a:xfrm>
            <a:off x="7262683" y="3056656"/>
            <a:ext cx="4018316" cy="1688238"/>
          </a:xfrm>
          <a:custGeom>
            <a:avLst/>
            <a:gdLst>
              <a:gd name="connsiteX0" fmla="*/ 698500 w 5511800"/>
              <a:gd name="connsiteY0" fmla="*/ 304800 h 2730500"/>
              <a:gd name="connsiteX1" fmla="*/ 190500 w 5511800"/>
              <a:gd name="connsiteY1" fmla="*/ 355600 h 2730500"/>
              <a:gd name="connsiteX2" fmla="*/ 139700 w 5511800"/>
              <a:gd name="connsiteY2" fmla="*/ 1257300 h 2730500"/>
              <a:gd name="connsiteX3" fmla="*/ 0 w 5511800"/>
              <a:gd name="connsiteY3" fmla="*/ 2286000 h 2730500"/>
              <a:gd name="connsiteX4" fmla="*/ 406400 w 5511800"/>
              <a:gd name="connsiteY4" fmla="*/ 2730500 h 2730500"/>
              <a:gd name="connsiteX5" fmla="*/ 2247900 w 5511800"/>
              <a:gd name="connsiteY5" fmla="*/ 2717800 h 2730500"/>
              <a:gd name="connsiteX6" fmla="*/ 3429000 w 5511800"/>
              <a:gd name="connsiteY6" fmla="*/ 2387600 h 2730500"/>
              <a:gd name="connsiteX7" fmla="*/ 3886200 w 5511800"/>
              <a:gd name="connsiteY7" fmla="*/ 2019300 h 2730500"/>
              <a:gd name="connsiteX8" fmla="*/ 4902200 w 5511800"/>
              <a:gd name="connsiteY8" fmla="*/ 1968500 h 2730500"/>
              <a:gd name="connsiteX9" fmla="*/ 5410200 w 5511800"/>
              <a:gd name="connsiteY9" fmla="*/ 1397000 h 2730500"/>
              <a:gd name="connsiteX10" fmla="*/ 5511800 w 5511800"/>
              <a:gd name="connsiteY10" fmla="*/ 393700 h 2730500"/>
              <a:gd name="connsiteX11" fmla="*/ 4838700 w 5511800"/>
              <a:gd name="connsiteY11" fmla="*/ 0 h 2730500"/>
              <a:gd name="connsiteX12" fmla="*/ 2159000 w 5511800"/>
              <a:gd name="connsiteY12" fmla="*/ 76200 h 2730500"/>
              <a:gd name="connsiteX13" fmla="*/ 698500 w 5511800"/>
              <a:gd name="connsiteY13" fmla="*/ 304800 h 2730500"/>
              <a:gd name="connsiteX0" fmla="*/ 698500 w 5511800"/>
              <a:gd name="connsiteY0" fmla="*/ 228600 h 2654300"/>
              <a:gd name="connsiteX1" fmla="*/ 190500 w 5511800"/>
              <a:gd name="connsiteY1" fmla="*/ 279400 h 2654300"/>
              <a:gd name="connsiteX2" fmla="*/ 139700 w 5511800"/>
              <a:gd name="connsiteY2" fmla="*/ 1181100 h 2654300"/>
              <a:gd name="connsiteX3" fmla="*/ 0 w 5511800"/>
              <a:gd name="connsiteY3" fmla="*/ 2209800 h 2654300"/>
              <a:gd name="connsiteX4" fmla="*/ 406400 w 5511800"/>
              <a:gd name="connsiteY4" fmla="*/ 2654300 h 2654300"/>
              <a:gd name="connsiteX5" fmla="*/ 2247900 w 5511800"/>
              <a:gd name="connsiteY5" fmla="*/ 2641600 h 2654300"/>
              <a:gd name="connsiteX6" fmla="*/ 3429000 w 5511800"/>
              <a:gd name="connsiteY6" fmla="*/ 2311400 h 2654300"/>
              <a:gd name="connsiteX7" fmla="*/ 3886200 w 5511800"/>
              <a:gd name="connsiteY7" fmla="*/ 1943100 h 2654300"/>
              <a:gd name="connsiteX8" fmla="*/ 4902200 w 5511800"/>
              <a:gd name="connsiteY8" fmla="*/ 1892300 h 2654300"/>
              <a:gd name="connsiteX9" fmla="*/ 5410200 w 5511800"/>
              <a:gd name="connsiteY9" fmla="*/ 1320800 h 2654300"/>
              <a:gd name="connsiteX10" fmla="*/ 5511800 w 5511800"/>
              <a:gd name="connsiteY10" fmla="*/ 317500 h 2654300"/>
              <a:gd name="connsiteX11" fmla="*/ 3479800 w 5511800"/>
              <a:gd name="connsiteY11" fmla="*/ 392419 h 2654300"/>
              <a:gd name="connsiteX12" fmla="*/ 2159000 w 5511800"/>
              <a:gd name="connsiteY12" fmla="*/ 0 h 2654300"/>
              <a:gd name="connsiteX13" fmla="*/ 698500 w 5511800"/>
              <a:gd name="connsiteY13" fmla="*/ 228600 h 2654300"/>
              <a:gd name="connsiteX0" fmla="*/ 698500 w 5511800"/>
              <a:gd name="connsiteY0" fmla="*/ 69269 h 2494969"/>
              <a:gd name="connsiteX1" fmla="*/ 190500 w 5511800"/>
              <a:gd name="connsiteY1" fmla="*/ 120069 h 2494969"/>
              <a:gd name="connsiteX2" fmla="*/ 139700 w 5511800"/>
              <a:gd name="connsiteY2" fmla="*/ 1021769 h 2494969"/>
              <a:gd name="connsiteX3" fmla="*/ 0 w 5511800"/>
              <a:gd name="connsiteY3" fmla="*/ 2050469 h 2494969"/>
              <a:gd name="connsiteX4" fmla="*/ 406400 w 5511800"/>
              <a:gd name="connsiteY4" fmla="*/ 2494969 h 2494969"/>
              <a:gd name="connsiteX5" fmla="*/ 2247900 w 5511800"/>
              <a:gd name="connsiteY5" fmla="*/ 2482269 h 2494969"/>
              <a:gd name="connsiteX6" fmla="*/ 3429000 w 5511800"/>
              <a:gd name="connsiteY6" fmla="*/ 2152069 h 2494969"/>
              <a:gd name="connsiteX7" fmla="*/ 3886200 w 5511800"/>
              <a:gd name="connsiteY7" fmla="*/ 1783769 h 2494969"/>
              <a:gd name="connsiteX8" fmla="*/ 4902200 w 5511800"/>
              <a:gd name="connsiteY8" fmla="*/ 1732969 h 2494969"/>
              <a:gd name="connsiteX9" fmla="*/ 5410200 w 5511800"/>
              <a:gd name="connsiteY9" fmla="*/ 1161469 h 2494969"/>
              <a:gd name="connsiteX10" fmla="*/ 5511800 w 5511800"/>
              <a:gd name="connsiteY10" fmla="*/ 158169 h 2494969"/>
              <a:gd name="connsiteX11" fmla="*/ 3479800 w 5511800"/>
              <a:gd name="connsiteY11" fmla="*/ 233088 h 2494969"/>
              <a:gd name="connsiteX12" fmla="*/ 1981200 w 5511800"/>
              <a:gd name="connsiteY12" fmla="*/ 0 h 2494969"/>
              <a:gd name="connsiteX13" fmla="*/ 698500 w 5511800"/>
              <a:gd name="connsiteY13" fmla="*/ 69269 h 2494969"/>
              <a:gd name="connsiteX0" fmla="*/ 596900 w 5511800"/>
              <a:gd name="connsiteY0" fmla="*/ 0 h 2538168"/>
              <a:gd name="connsiteX1" fmla="*/ 190500 w 5511800"/>
              <a:gd name="connsiteY1" fmla="*/ 163268 h 2538168"/>
              <a:gd name="connsiteX2" fmla="*/ 139700 w 5511800"/>
              <a:gd name="connsiteY2" fmla="*/ 1064968 h 2538168"/>
              <a:gd name="connsiteX3" fmla="*/ 0 w 5511800"/>
              <a:gd name="connsiteY3" fmla="*/ 2093668 h 2538168"/>
              <a:gd name="connsiteX4" fmla="*/ 406400 w 5511800"/>
              <a:gd name="connsiteY4" fmla="*/ 2538168 h 2538168"/>
              <a:gd name="connsiteX5" fmla="*/ 2247900 w 5511800"/>
              <a:gd name="connsiteY5" fmla="*/ 2525468 h 2538168"/>
              <a:gd name="connsiteX6" fmla="*/ 3429000 w 5511800"/>
              <a:gd name="connsiteY6" fmla="*/ 2195268 h 2538168"/>
              <a:gd name="connsiteX7" fmla="*/ 3886200 w 5511800"/>
              <a:gd name="connsiteY7" fmla="*/ 1826968 h 2538168"/>
              <a:gd name="connsiteX8" fmla="*/ 4902200 w 5511800"/>
              <a:gd name="connsiteY8" fmla="*/ 1776168 h 2538168"/>
              <a:gd name="connsiteX9" fmla="*/ 5410200 w 5511800"/>
              <a:gd name="connsiteY9" fmla="*/ 1204668 h 2538168"/>
              <a:gd name="connsiteX10" fmla="*/ 5511800 w 5511800"/>
              <a:gd name="connsiteY10" fmla="*/ 201368 h 2538168"/>
              <a:gd name="connsiteX11" fmla="*/ 3479800 w 5511800"/>
              <a:gd name="connsiteY11" fmla="*/ 276287 h 2538168"/>
              <a:gd name="connsiteX12" fmla="*/ 1981200 w 5511800"/>
              <a:gd name="connsiteY12" fmla="*/ 43199 h 2538168"/>
              <a:gd name="connsiteX13" fmla="*/ 596900 w 5511800"/>
              <a:gd name="connsiteY13" fmla="*/ 0 h 2538168"/>
              <a:gd name="connsiteX0" fmla="*/ 596900 w 5588000"/>
              <a:gd name="connsiteY0" fmla="*/ 0 h 2538168"/>
              <a:gd name="connsiteX1" fmla="*/ 190500 w 5588000"/>
              <a:gd name="connsiteY1" fmla="*/ 163268 h 2538168"/>
              <a:gd name="connsiteX2" fmla="*/ 139700 w 5588000"/>
              <a:gd name="connsiteY2" fmla="*/ 1064968 h 2538168"/>
              <a:gd name="connsiteX3" fmla="*/ 0 w 5588000"/>
              <a:gd name="connsiteY3" fmla="*/ 2093668 h 2538168"/>
              <a:gd name="connsiteX4" fmla="*/ 406400 w 5588000"/>
              <a:gd name="connsiteY4" fmla="*/ 2538168 h 2538168"/>
              <a:gd name="connsiteX5" fmla="*/ 2247900 w 5588000"/>
              <a:gd name="connsiteY5" fmla="*/ 2525468 h 2538168"/>
              <a:gd name="connsiteX6" fmla="*/ 3429000 w 5588000"/>
              <a:gd name="connsiteY6" fmla="*/ 2195268 h 2538168"/>
              <a:gd name="connsiteX7" fmla="*/ 3886200 w 5588000"/>
              <a:gd name="connsiteY7" fmla="*/ 1826968 h 2538168"/>
              <a:gd name="connsiteX8" fmla="*/ 4902200 w 5588000"/>
              <a:gd name="connsiteY8" fmla="*/ 1776168 h 2538168"/>
              <a:gd name="connsiteX9" fmla="*/ 5410200 w 5588000"/>
              <a:gd name="connsiteY9" fmla="*/ 1204668 h 2538168"/>
              <a:gd name="connsiteX10" fmla="*/ 5588000 w 5588000"/>
              <a:gd name="connsiteY10" fmla="*/ 379444 h 2538168"/>
              <a:gd name="connsiteX11" fmla="*/ 3479800 w 5588000"/>
              <a:gd name="connsiteY11" fmla="*/ 276287 h 2538168"/>
              <a:gd name="connsiteX12" fmla="*/ 1981200 w 5588000"/>
              <a:gd name="connsiteY12" fmla="*/ 43199 h 2538168"/>
              <a:gd name="connsiteX13" fmla="*/ 596900 w 5588000"/>
              <a:gd name="connsiteY13" fmla="*/ 0 h 2538168"/>
              <a:gd name="connsiteX0" fmla="*/ 596900 w 5588000"/>
              <a:gd name="connsiteY0" fmla="*/ 0 h 2538168"/>
              <a:gd name="connsiteX1" fmla="*/ 190500 w 5588000"/>
              <a:gd name="connsiteY1" fmla="*/ 163268 h 2538168"/>
              <a:gd name="connsiteX2" fmla="*/ 139700 w 5588000"/>
              <a:gd name="connsiteY2" fmla="*/ 1064968 h 2538168"/>
              <a:gd name="connsiteX3" fmla="*/ 0 w 5588000"/>
              <a:gd name="connsiteY3" fmla="*/ 1803124 h 2538168"/>
              <a:gd name="connsiteX4" fmla="*/ 406400 w 5588000"/>
              <a:gd name="connsiteY4" fmla="*/ 2538168 h 2538168"/>
              <a:gd name="connsiteX5" fmla="*/ 2247900 w 5588000"/>
              <a:gd name="connsiteY5" fmla="*/ 2525468 h 2538168"/>
              <a:gd name="connsiteX6" fmla="*/ 3429000 w 5588000"/>
              <a:gd name="connsiteY6" fmla="*/ 2195268 h 2538168"/>
              <a:gd name="connsiteX7" fmla="*/ 3886200 w 5588000"/>
              <a:gd name="connsiteY7" fmla="*/ 1826968 h 2538168"/>
              <a:gd name="connsiteX8" fmla="*/ 4902200 w 5588000"/>
              <a:gd name="connsiteY8" fmla="*/ 1776168 h 2538168"/>
              <a:gd name="connsiteX9" fmla="*/ 5410200 w 5588000"/>
              <a:gd name="connsiteY9" fmla="*/ 1204668 h 2538168"/>
              <a:gd name="connsiteX10" fmla="*/ 5588000 w 5588000"/>
              <a:gd name="connsiteY10" fmla="*/ 379444 h 2538168"/>
              <a:gd name="connsiteX11" fmla="*/ 3479800 w 5588000"/>
              <a:gd name="connsiteY11" fmla="*/ 276287 h 2538168"/>
              <a:gd name="connsiteX12" fmla="*/ 1981200 w 5588000"/>
              <a:gd name="connsiteY12" fmla="*/ 43199 h 2538168"/>
              <a:gd name="connsiteX13" fmla="*/ 596900 w 5588000"/>
              <a:gd name="connsiteY13" fmla="*/ 0 h 2538168"/>
              <a:gd name="connsiteX0" fmla="*/ 596900 w 5588000"/>
              <a:gd name="connsiteY0" fmla="*/ 0 h 2538168"/>
              <a:gd name="connsiteX1" fmla="*/ 190500 w 5588000"/>
              <a:gd name="connsiteY1" fmla="*/ 163268 h 2538168"/>
              <a:gd name="connsiteX2" fmla="*/ 139700 w 5588000"/>
              <a:gd name="connsiteY2" fmla="*/ 1064968 h 2538168"/>
              <a:gd name="connsiteX3" fmla="*/ 0 w 5588000"/>
              <a:gd name="connsiteY3" fmla="*/ 1803124 h 2538168"/>
              <a:gd name="connsiteX4" fmla="*/ 406400 w 5588000"/>
              <a:gd name="connsiteY4" fmla="*/ 2538168 h 2538168"/>
              <a:gd name="connsiteX5" fmla="*/ 2247900 w 5588000"/>
              <a:gd name="connsiteY5" fmla="*/ 2525468 h 2538168"/>
              <a:gd name="connsiteX6" fmla="*/ 3429000 w 5588000"/>
              <a:gd name="connsiteY6" fmla="*/ 2195268 h 2538168"/>
              <a:gd name="connsiteX7" fmla="*/ 3898154 w 5588000"/>
              <a:gd name="connsiteY7" fmla="*/ 2053869 h 2538168"/>
              <a:gd name="connsiteX8" fmla="*/ 4902200 w 5588000"/>
              <a:gd name="connsiteY8" fmla="*/ 1776168 h 2538168"/>
              <a:gd name="connsiteX9" fmla="*/ 5410200 w 5588000"/>
              <a:gd name="connsiteY9" fmla="*/ 1204668 h 2538168"/>
              <a:gd name="connsiteX10" fmla="*/ 5588000 w 5588000"/>
              <a:gd name="connsiteY10" fmla="*/ 379444 h 2538168"/>
              <a:gd name="connsiteX11" fmla="*/ 3479800 w 5588000"/>
              <a:gd name="connsiteY11" fmla="*/ 276287 h 2538168"/>
              <a:gd name="connsiteX12" fmla="*/ 1981200 w 5588000"/>
              <a:gd name="connsiteY12" fmla="*/ 43199 h 2538168"/>
              <a:gd name="connsiteX13" fmla="*/ 596900 w 5588000"/>
              <a:gd name="connsiteY13" fmla="*/ 0 h 2538168"/>
              <a:gd name="connsiteX0" fmla="*/ 596900 w 5588000"/>
              <a:gd name="connsiteY0" fmla="*/ 0 h 2538168"/>
              <a:gd name="connsiteX1" fmla="*/ 190500 w 5588000"/>
              <a:gd name="connsiteY1" fmla="*/ 163268 h 2538168"/>
              <a:gd name="connsiteX2" fmla="*/ 139700 w 5588000"/>
              <a:gd name="connsiteY2" fmla="*/ 1064968 h 2538168"/>
              <a:gd name="connsiteX3" fmla="*/ 0 w 5588000"/>
              <a:gd name="connsiteY3" fmla="*/ 1803124 h 2538168"/>
              <a:gd name="connsiteX4" fmla="*/ 406400 w 5588000"/>
              <a:gd name="connsiteY4" fmla="*/ 2538168 h 2538168"/>
              <a:gd name="connsiteX5" fmla="*/ 2247900 w 5588000"/>
              <a:gd name="connsiteY5" fmla="*/ 2525468 h 2538168"/>
              <a:gd name="connsiteX6" fmla="*/ 3429000 w 5588000"/>
              <a:gd name="connsiteY6" fmla="*/ 2195268 h 2538168"/>
              <a:gd name="connsiteX7" fmla="*/ 3898154 w 5588000"/>
              <a:gd name="connsiteY7" fmla="*/ 2053869 h 2538168"/>
              <a:gd name="connsiteX8" fmla="*/ 4926106 w 5588000"/>
              <a:gd name="connsiteY8" fmla="*/ 1949680 h 2538168"/>
              <a:gd name="connsiteX9" fmla="*/ 5410200 w 5588000"/>
              <a:gd name="connsiteY9" fmla="*/ 1204668 h 2538168"/>
              <a:gd name="connsiteX10" fmla="*/ 5588000 w 5588000"/>
              <a:gd name="connsiteY10" fmla="*/ 379444 h 2538168"/>
              <a:gd name="connsiteX11" fmla="*/ 3479800 w 5588000"/>
              <a:gd name="connsiteY11" fmla="*/ 276287 h 2538168"/>
              <a:gd name="connsiteX12" fmla="*/ 1981200 w 5588000"/>
              <a:gd name="connsiteY12" fmla="*/ 43199 h 2538168"/>
              <a:gd name="connsiteX13" fmla="*/ 596900 w 5588000"/>
              <a:gd name="connsiteY13" fmla="*/ 0 h 2538168"/>
              <a:gd name="connsiteX0" fmla="*/ 596900 w 5410200"/>
              <a:gd name="connsiteY0" fmla="*/ 0 h 2538168"/>
              <a:gd name="connsiteX1" fmla="*/ 190500 w 5410200"/>
              <a:gd name="connsiteY1" fmla="*/ 163268 h 2538168"/>
              <a:gd name="connsiteX2" fmla="*/ 139700 w 5410200"/>
              <a:gd name="connsiteY2" fmla="*/ 1064968 h 2538168"/>
              <a:gd name="connsiteX3" fmla="*/ 0 w 5410200"/>
              <a:gd name="connsiteY3" fmla="*/ 1803124 h 2538168"/>
              <a:gd name="connsiteX4" fmla="*/ 406400 w 5410200"/>
              <a:gd name="connsiteY4" fmla="*/ 2538168 h 2538168"/>
              <a:gd name="connsiteX5" fmla="*/ 2247900 w 5410200"/>
              <a:gd name="connsiteY5" fmla="*/ 2525468 h 2538168"/>
              <a:gd name="connsiteX6" fmla="*/ 3429000 w 5410200"/>
              <a:gd name="connsiteY6" fmla="*/ 2195268 h 2538168"/>
              <a:gd name="connsiteX7" fmla="*/ 3898154 w 5410200"/>
              <a:gd name="connsiteY7" fmla="*/ 2053869 h 2538168"/>
              <a:gd name="connsiteX8" fmla="*/ 4926106 w 5410200"/>
              <a:gd name="connsiteY8" fmla="*/ 1949680 h 2538168"/>
              <a:gd name="connsiteX9" fmla="*/ 5410200 w 5410200"/>
              <a:gd name="connsiteY9" fmla="*/ 1204668 h 2538168"/>
              <a:gd name="connsiteX10" fmla="*/ 5277229 w 5410200"/>
              <a:gd name="connsiteY10" fmla="*/ 579651 h 2538168"/>
              <a:gd name="connsiteX11" fmla="*/ 3479800 w 5410200"/>
              <a:gd name="connsiteY11" fmla="*/ 276287 h 2538168"/>
              <a:gd name="connsiteX12" fmla="*/ 1981200 w 5410200"/>
              <a:gd name="connsiteY12" fmla="*/ 43199 h 2538168"/>
              <a:gd name="connsiteX13" fmla="*/ 596900 w 5410200"/>
              <a:gd name="connsiteY13" fmla="*/ 0 h 2538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10200" h="2538168">
                <a:moveTo>
                  <a:pt x="596900" y="0"/>
                </a:moveTo>
                <a:lnTo>
                  <a:pt x="190500" y="163268"/>
                </a:lnTo>
                <a:lnTo>
                  <a:pt x="139700" y="1064968"/>
                </a:lnTo>
                <a:lnTo>
                  <a:pt x="0" y="1803124"/>
                </a:lnTo>
                <a:lnTo>
                  <a:pt x="406400" y="2538168"/>
                </a:lnTo>
                <a:lnTo>
                  <a:pt x="2247900" y="2525468"/>
                </a:lnTo>
                <a:lnTo>
                  <a:pt x="3429000" y="2195268"/>
                </a:lnTo>
                <a:lnTo>
                  <a:pt x="3898154" y="2053869"/>
                </a:lnTo>
                <a:lnTo>
                  <a:pt x="4926106" y="1949680"/>
                </a:lnTo>
                <a:lnTo>
                  <a:pt x="5410200" y="1204668"/>
                </a:lnTo>
                <a:lnTo>
                  <a:pt x="5277229" y="579651"/>
                </a:lnTo>
                <a:lnTo>
                  <a:pt x="3479800" y="276287"/>
                </a:lnTo>
                <a:lnTo>
                  <a:pt x="1981200" y="43199"/>
                </a:lnTo>
                <a:lnTo>
                  <a:pt x="5969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1556FA-9C8B-403B-A231-16932290B716}"/>
              </a:ext>
            </a:extLst>
          </p:cNvPr>
          <p:cNvSpPr txBox="1"/>
          <p:nvPr/>
        </p:nvSpPr>
        <p:spPr>
          <a:xfrm>
            <a:off x="7589057" y="3213473"/>
            <a:ext cx="1790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50388C"/>
                </a:solidFill>
                <a:latin typeface="Rostov" pitchFamily="2" charset="0"/>
              </a:rPr>
              <a:t>СОБЫТИЙНОЕ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EC2C48-68D3-4498-BA48-8E7E63DDE4B2}"/>
              </a:ext>
            </a:extLst>
          </p:cNvPr>
          <p:cNvSpPr txBox="1"/>
          <p:nvPr/>
        </p:nvSpPr>
        <p:spPr>
          <a:xfrm>
            <a:off x="7591614" y="3613583"/>
            <a:ext cx="34323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Involve SemiBold" panose="020B0502020202020204" pitchFamily="34" charset="0"/>
              </a:rPr>
              <a:t>Региональный молодежный</a:t>
            </a:r>
          </a:p>
          <a:p>
            <a:r>
              <a:rPr lang="ru-RU" dirty="0">
                <a:latin typeface="Involve SemiBold" panose="020B0502020202020204" pitchFamily="34" charset="0"/>
              </a:rPr>
              <a:t>фестиваль добровольцев</a:t>
            </a:r>
          </a:p>
          <a:p>
            <a:r>
              <a:rPr lang="ru-RU" dirty="0">
                <a:latin typeface="Involve SemiBold" panose="020B0502020202020204" pitchFamily="34" charset="0"/>
              </a:rPr>
              <a:t>«</a:t>
            </a:r>
            <a:r>
              <a:rPr lang="ru-RU" dirty="0" err="1">
                <a:latin typeface="Involve SemiBold" panose="020B0502020202020204" pitchFamily="34" charset="0"/>
              </a:rPr>
              <a:t>Доброфест</a:t>
            </a:r>
            <a:r>
              <a:rPr lang="ru-RU" dirty="0">
                <a:latin typeface="Involve SemiBold" panose="020B0502020202020204" pitchFamily="34" charset="0"/>
              </a:rPr>
              <a:t>»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F23EE5D0-A1F2-4E2F-82CC-4F5DD180D74C}"/>
              </a:ext>
            </a:extLst>
          </p:cNvPr>
          <p:cNvGrpSpPr/>
          <p:nvPr/>
        </p:nvGrpSpPr>
        <p:grpSpPr>
          <a:xfrm>
            <a:off x="295033" y="5070846"/>
            <a:ext cx="4949970" cy="1418166"/>
            <a:chOff x="532609" y="2454829"/>
            <a:chExt cx="4949970" cy="1418166"/>
          </a:xfrm>
        </p:grpSpPr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1FD5987D-D336-4C7B-ABFC-A17B5528D4B1}"/>
                </a:ext>
              </a:extLst>
            </p:cNvPr>
            <p:cNvSpPr/>
            <p:nvPr/>
          </p:nvSpPr>
          <p:spPr>
            <a:xfrm>
              <a:off x="532609" y="2454829"/>
              <a:ext cx="4949970" cy="1418166"/>
            </a:xfrm>
            <a:custGeom>
              <a:avLst/>
              <a:gdLst>
                <a:gd name="connsiteX0" fmla="*/ 316872 w 5721791"/>
                <a:gd name="connsiteY0" fmla="*/ 162962 h 2471596"/>
                <a:gd name="connsiteX1" fmla="*/ 117696 w 5721791"/>
                <a:gd name="connsiteY1" fmla="*/ 497941 h 2471596"/>
                <a:gd name="connsiteX2" fmla="*/ 0 w 5721791"/>
                <a:gd name="connsiteY2" fmla="*/ 2145671 h 2471596"/>
                <a:gd name="connsiteX3" fmla="*/ 968721 w 5721791"/>
                <a:gd name="connsiteY3" fmla="*/ 2471596 h 2471596"/>
                <a:gd name="connsiteX4" fmla="*/ 4119327 w 5721791"/>
                <a:gd name="connsiteY4" fmla="*/ 2444436 h 2471596"/>
                <a:gd name="connsiteX5" fmla="*/ 5432080 w 5721791"/>
                <a:gd name="connsiteY5" fmla="*/ 2172832 h 2471596"/>
                <a:gd name="connsiteX6" fmla="*/ 5721791 w 5721791"/>
                <a:gd name="connsiteY6" fmla="*/ 1656784 h 2471596"/>
                <a:gd name="connsiteX7" fmla="*/ 4970353 w 5721791"/>
                <a:gd name="connsiteY7" fmla="*/ 579422 h 2471596"/>
                <a:gd name="connsiteX8" fmla="*/ 2915216 w 5721791"/>
                <a:gd name="connsiteY8" fmla="*/ 0 h 2471596"/>
                <a:gd name="connsiteX9" fmla="*/ 316872 w 5721791"/>
                <a:gd name="connsiteY9" fmla="*/ 162962 h 2471596"/>
                <a:gd name="connsiteX0" fmla="*/ 316872 w 5721791"/>
                <a:gd name="connsiteY0" fmla="*/ 162962 h 2444436"/>
                <a:gd name="connsiteX1" fmla="*/ 117696 w 5721791"/>
                <a:gd name="connsiteY1" fmla="*/ 497941 h 2444436"/>
                <a:gd name="connsiteX2" fmla="*/ 0 w 5721791"/>
                <a:gd name="connsiteY2" fmla="*/ 2145671 h 2444436"/>
                <a:gd name="connsiteX3" fmla="*/ 675481 w 5721791"/>
                <a:gd name="connsiteY3" fmla="*/ 2275380 h 2444436"/>
                <a:gd name="connsiteX4" fmla="*/ 4119327 w 5721791"/>
                <a:gd name="connsiteY4" fmla="*/ 2444436 h 2444436"/>
                <a:gd name="connsiteX5" fmla="*/ 5432080 w 5721791"/>
                <a:gd name="connsiteY5" fmla="*/ 2172832 h 2444436"/>
                <a:gd name="connsiteX6" fmla="*/ 5721791 w 5721791"/>
                <a:gd name="connsiteY6" fmla="*/ 1656784 h 2444436"/>
                <a:gd name="connsiteX7" fmla="*/ 4970353 w 5721791"/>
                <a:gd name="connsiteY7" fmla="*/ 579422 h 2444436"/>
                <a:gd name="connsiteX8" fmla="*/ 2915216 w 5721791"/>
                <a:gd name="connsiteY8" fmla="*/ 0 h 2444436"/>
                <a:gd name="connsiteX9" fmla="*/ 316872 w 5721791"/>
                <a:gd name="connsiteY9" fmla="*/ 162962 h 2444436"/>
                <a:gd name="connsiteX0" fmla="*/ 316872 w 5721791"/>
                <a:gd name="connsiteY0" fmla="*/ 162962 h 2275380"/>
                <a:gd name="connsiteX1" fmla="*/ 117696 w 5721791"/>
                <a:gd name="connsiteY1" fmla="*/ 497941 h 2275380"/>
                <a:gd name="connsiteX2" fmla="*/ 0 w 5721791"/>
                <a:gd name="connsiteY2" fmla="*/ 2145671 h 2275380"/>
                <a:gd name="connsiteX3" fmla="*/ 675481 w 5721791"/>
                <a:gd name="connsiteY3" fmla="*/ 2275380 h 2275380"/>
                <a:gd name="connsiteX4" fmla="*/ 3418100 w 5721791"/>
                <a:gd name="connsiteY4" fmla="*/ 2204616 h 2275380"/>
                <a:gd name="connsiteX5" fmla="*/ 5432080 w 5721791"/>
                <a:gd name="connsiteY5" fmla="*/ 2172832 h 2275380"/>
                <a:gd name="connsiteX6" fmla="*/ 5721791 w 5721791"/>
                <a:gd name="connsiteY6" fmla="*/ 1656784 h 2275380"/>
                <a:gd name="connsiteX7" fmla="*/ 4970353 w 5721791"/>
                <a:gd name="connsiteY7" fmla="*/ 579422 h 2275380"/>
                <a:gd name="connsiteX8" fmla="*/ 2915216 w 5721791"/>
                <a:gd name="connsiteY8" fmla="*/ 0 h 2275380"/>
                <a:gd name="connsiteX9" fmla="*/ 316872 w 5721791"/>
                <a:gd name="connsiteY9" fmla="*/ 162962 h 2275380"/>
                <a:gd name="connsiteX0" fmla="*/ 316872 w 5721791"/>
                <a:gd name="connsiteY0" fmla="*/ 162962 h 2370516"/>
                <a:gd name="connsiteX1" fmla="*/ 117696 w 5721791"/>
                <a:gd name="connsiteY1" fmla="*/ 497941 h 2370516"/>
                <a:gd name="connsiteX2" fmla="*/ 0 w 5721791"/>
                <a:gd name="connsiteY2" fmla="*/ 2145671 h 2370516"/>
                <a:gd name="connsiteX3" fmla="*/ 675481 w 5721791"/>
                <a:gd name="connsiteY3" fmla="*/ 2275380 h 2370516"/>
                <a:gd name="connsiteX4" fmla="*/ 2449572 w 5721791"/>
                <a:gd name="connsiteY4" fmla="*/ 2369294 h 2370516"/>
                <a:gd name="connsiteX5" fmla="*/ 3418100 w 5721791"/>
                <a:gd name="connsiteY5" fmla="*/ 2204616 h 2370516"/>
                <a:gd name="connsiteX6" fmla="*/ 5432080 w 5721791"/>
                <a:gd name="connsiteY6" fmla="*/ 2172832 h 2370516"/>
                <a:gd name="connsiteX7" fmla="*/ 5721791 w 5721791"/>
                <a:gd name="connsiteY7" fmla="*/ 1656784 h 2370516"/>
                <a:gd name="connsiteX8" fmla="*/ 4970353 w 5721791"/>
                <a:gd name="connsiteY8" fmla="*/ 579422 h 2370516"/>
                <a:gd name="connsiteX9" fmla="*/ 2915216 w 5721791"/>
                <a:gd name="connsiteY9" fmla="*/ 0 h 2370516"/>
                <a:gd name="connsiteX10" fmla="*/ 316872 w 5721791"/>
                <a:gd name="connsiteY10" fmla="*/ 162962 h 2370516"/>
                <a:gd name="connsiteX0" fmla="*/ 316872 w 5721791"/>
                <a:gd name="connsiteY0" fmla="*/ 162962 h 2370516"/>
                <a:gd name="connsiteX1" fmla="*/ 117696 w 5721791"/>
                <a:gd name="connsiteY1" fmla="*/ 497941 h 2370516"/>
                <a:gd name="connsiteX2" fmla="*/ 0 w 5721791"/>
                <a:gd name="connsiteY2" fmla="*/ 2145671 h 2370516"/>
                <a:gd name="connsiteX3" fmla="*/ 675481 w 5721791"/>
                <a:gd name="connsiteY3" fmla="*/ 2275380 h 2370516"/>
                <a:gd name="connsiteX4" fmla="*/ 2449572 w 5721791"/>
                <a:gd name="connsiteY4" fmla="*/ 2369294 h 2370516"/>
                <a:gd name="connsiteX5" fmla="*/ 3201357 w 5721791"/>
                <a:gd name="connsiteY5" fmla="*/ 2044736 h 2370516"/>
                <a:gd name="connsiteX6" fmla="*/ 5432080 w 5721791"/>
                <a:gd name="connsiteY6" fmla="*/ 2172832 h 2370516"/>
                <a:gd name="connsiteX7" fmla="*/ 5721791 w 5721791"/>
                <a:gd name="connsiteY7" fmla="*/ 1656784 h 2370516"/>
                <a:gd name="connsiteX8" fmla="*/ 4970353 w 5721791"/>
                <a:gd name="connsiteY8" fmla="*/ 579422 h 2370516"/>
                <a:gd name="connsiteX9" fmla="*/ 2915216 w 5721791"/>
                <a:gd name="connsiteY9" fmla="*/ 0 h 2370516"/>
                <a:gd name="connsiteX10" fmla="*/ 316872 w 5721791"/>
                <a:gd name="connsiteY10" fmla="*/ 162962 h 2370516"/>
                <a:gd name="connsiteX0" fmla="*/ 316872 w 5721791"/>
                <a:gd name="connsiteY0" fmla="*/ 162962 h 2341791"/>
                <a:gd name="connsiteX1" fmla="*/ 117696 w 5721791"/>
                <a:gd name="connsiteY1" fmla="*/ 497941 h 2341791"/>
                <a:gd name="connsiteX2" fmla="*/ 0 w 5721791"/>
                <a:gd name="connsiteY2" fmla="*/ 2145671 h 2341791"/>
                <a:gd name="connsiteX3" fmla="*/ 675481 w 5721791"/>
                <a:gd name="connsiteY3" fmla="*/ 2275380 h 2341791"/>
                <a:gd name="connsiteX4" fmla="*/ 2653565 w 5721791"/>
                <a:gd name="connsiteY4" fmla="*/ 2340225 h 2341791"/>
                <a:gd name="connsiteX5" fmla="*/ 3201357 w 5721791"/>
                <a:gd name="connsiteY5" fmla="*/ 2044736 h 2341791"/>
                <a:gd name="connsiteX6" fmla="*/ 5432080 w 5721791"/>
                <a:gd name="connsiteY6" fmla="*/ 2172832 h 2341791"/>
                <a:gd name="connsiteX7" fmla="*/ 5721791 w 5721791"/>
                <a:gd name="connsiteY7" fmla="*/ 1656784 h 2341791"/>
                <a:gd name="connsiteX8" fmla="*/ 4970353 w 5721791"/>
                <a:gd name="connsiteY8" fmla="*/ 579422 h 2341791"/>
                <a:gd name="connsiteX9" fmla="*/ 2915216 w 5721791"/>
                <a:gd name="connsiteY9" fmla="*/ 0 h 2341791"/>
                <a:gd name="connsiteX10" fmla="*/ 316872 w 5721791"/>
                <a:gd name="connsiteY10" fmla="*/ 162962 h 2341791"/>
                <a:gd name="connsiteX0" fmla="*/ 316872 w 5721791"/>
                <a:gd name="connsiteY0" fmla="*/ 162962 h 2341791"/>
                <a:gd name="connsiteX1" fmla="*/ 117696 w 5721791"/>
                <a:gd name="connsiteY1" fmla="*/ 497941 h 2341791"/>
                <a:gd name="connsiteX2" fmla="*/ 0 w 5721791"/>
                <a:gd name="connsiteY2" fmla="*/ 2145671 h 2341791"/>
                <a:gd name="connsiteX3" fmla="*/ 675481 w 5721791"/>
                <a:gd name="connsiteY3" fmla="*/ 2275380 h 2341791"/>
                <a:gd name="connsiteX4" fmla="*/ 2653565 w 5721791"/>
                <a:gd name="connsiteY4" fmla="*/ 2340225 h 2341791"/>
                <a:gd name="connsiteX5" fmla="*/ 3201357 w 5721791"/>
                <a:gd name="connsiteY5" fmla="*/ 2044736 h 2341791"/>
                <a:gd name="connsiteX6" fmla="*/ 5508578 w 5721791"/>
                <a:gd name="connsiteY6" fmla="*/ 2107427 h 2341791"/>
                <a:gd name="connsiteX7" fmla="*/ 5721791 w 5721791"/>
                <a:gd name="connsiteY7" fmla="*/ 1656784 h 2341791"/>
                <a:gd name="connsiteX8" fmla="*/ 4970353 w 5721791"/>
                <a:gd name="connsiteY8" fmla="*/ 579422 h 2341791"/>
                <a:gd name="connsiteX9" fmla="*/ 2915216 w 5721791"/>
                <a:gd name="connsiteY9" fmla="*/ 0 h 2341791"/>
                <a:gd name="connsiteX10" fmla="*/ 316872 w 5721791"/>
                <a:gd name="connsiteY10" fmla="*/ 162962 h 2341791"/>
                <a:gd name="connsiteX0" fmla="*/ 316872 w 5721791"/>
                <a:gd name="connsiteY0" fmla="*/ 162962 h 2341791"/>
                <a:gd name="connsiteX1" fmla="*/ 117696 w 5721791"/>
                <a:gd name="connsiteY1" fmla="*/ 497941 h 2341791"/>
                <a:gd name="connsiteX2" fmla="*/ 0 w 5721791"/>
                <a:gd name="connsiteY2" fmla="*/ 2145671 h 2341791"/>
                <a:gd name="connsiteX3" fmla="*/ 675481 w 5721791"/>
                <a:gd name="connsiteY3" fmla="*/ 2275380 h 2341791"/>
                <a:gd name="connsiteX4" fmla="*/ 2653565 w 5721791"/>
                <a:gd name="connsiteY4" fmla="*/ 2340225 h 2341791"/>
                <a:gd name="connsiteX5" fmla="*/ 3201357 w 5721791"/>
                <a:gd name="connsiteY5" fmla="*/ 2044736 h 2341791"/>
                <a:gd name="connsiteX6" fmla="*/ 5508578 w 5721791"/>
                <a:gd name="connsiteY6" fmla="*/ 2107427 h 2341791"/>
                <a:gd name="connsiteX7" fmla="*/ 5721791 w 5721791"/>
                <a:gd name="connsiteY7" fmla="*/ 1656784 h 2341791"/>
                <a:gd name="connsiteX8" fmla="*/ 5432973 w 5721791"/>
                <a:gd name="connsiteY8" fmla="*/ 1068454 h 2341791"/>
                <a:gd name="connsiteX9" fmla="*/ 4970353 w 5721791"/>
                <a:gd name="connsiteY9" fmla="*/ 579422 h 2341791"/>
                <a:gd name="connsiteX10" fmla="*/ 2915216 w 5721791"/>
                <a:gd name="connsiteY10" fmla="*/ 0 h 2341791"/>
                <a:gd name="connsiteX11" fmla="*/ 316872 w 5721791"/>
                <a:gd name="connsiteY11" fmla="*/ 162962 h 2341791"/>
                <a:gd name="connsiteX0" fmla="*/ 316872 w 5721791"/>
                <a:gd name="connsiteY0" fmla="*/ 0 h 2178829"/>
                <a:gd name="connsiteX1" fmla="*/ 117696 w 5721791"/>
                <a:gd name="connsiteY1" fmla="*/ 334979 h 2178829"/>
                <a:gd name="connsiteX2" fmla="*/ 0 w 5721791"/>
                <a:gd name="connsiteY2" fmla="*/ 1982709 h 2178829"/>
                <a:gd name="connsiteX3" fmla="*/ 675481 w 5721791"/>
                <a:gd name="connsiteY3" fmla="*/ 2112418 h 2178829"/>
                <a:gd name="connsiteX4" fmla="*/ 2653565 w 5721791"/>
                <a:gd name="connsiteY4" fmla="*/ 2177263 h 2178829"/>
                <a:gd name="connsiteX5" fmla="*/ 3201357 w 5721791"/>
                <a:gd name="connsiteY5" fmla="*/ 1881774 h 2178829"/>
                <a:gd name="connsiteX6" fmla="*/ 5508578 w 5721791"/>
                <a:gd name="connsiteY6" fmla="*/ 1944465 h 2178829"/>
                <a:gd name="connsiteX7" fmla="*/ 5721791 w 5721791"/>
                <a:gd name="connsiteY7" fmla="*/ 1493822 h 2178829"/>
                <a:gd name="connsiteX8" fmla="*/ 5432973 w 5721791"/>
                <a:gd name="connsiteY8" fmla="*/ 905492 h 2178829"/>
                <a:gd name="connsiteX9" fmla="*/ 4970353 w 5721791"/>
                <a:gd name="connsiteY9" fmla="*/ 416460 h 2178829"/>
                <a:gd name="connsiteX10" fmla="*/ 2940715 w 5721791"/>
                <a:gd name="connsiteY10" fmla="*/ 40521 h 2178829"/>
                <a:gd name="connsiteX11" fmla="*/ 316872 w 5721791"/>
                <a:gd name="connsiteY11" fmla="*/ 0 h 2178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21791" h="2178829">
                  <a:moveTo>
                    <a:pt x="316872" y="0"/>
                  </a:moveTo>
                  <a:lnTo>
                    <a:pt x="117696" y="334979"/>
                  </a:lnTo>
                  <a:lnTo>
                    <a:pt x="0" y="1982709"/>
                  </a:lnTo>
                  <a:lnTo>
                    <a:pt x="675481" y="2112418"/>
                  </a:lnTo>
                  <a:cubicBezTo>
                    <a:pt x="1237096" y="2097697"/>
                    <a:pt x="2091950" y="2191984"/>
                    <a:pt x="2653565" y="2177263"/>
                  </a:cubicBezTo>
                  <a:lnTo>
                    <a:pt x="3201357" y="1881774"/>
                  </a:lnTo>
                  <a:lnTo>
                    <a:pt x="5508578" y="1944465"/>
                  </a:lnTo>
                  <a:lnTo>
                    <a:pt x="5721791" y="1493822"/>
                  </a:lnTo>
                  <a:cubicBezTo>
                    <a:pt x="5591519" y="1321936"/>
                    <a:pt x="5563245" y="1077378"/>
                    <a:pt x="5432973" y="905492"/>
                  </a:cubicBezTo>
                  <a:lnTo>
                    <a:pt x="4970353" y="416460"/>
                  </a:lnTo>
                  <a:lnTo>
                    <a:pt x="2940715" y="40521"/>
                  </a:lnTo>
                  <a:lnTo>
                    <a:pt x="316872" y="0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D311286-6006-4A0F-80FB-F01868D01272}"/>
                </a:ext>
              </a:extLst>
            </p:cNvPr>
            <p:cNvSpPr txBox="1"/>
            <p:nvPr/>
          </p:nvSpPr>
          <p:spPr>
            <a:xfrm>
              <a:off x="888367" y="2658939"/>
              <a:ext cx="22317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>
                  <a:solidFill>
                    <a:srgbClr val="50388C"/>
                  </a:solidFill>
                  <a:latin typeface="Rostov" pitchFamily="2" charset="0"/>
                </a:rPr>
                <a:t>ЭКОЛОГИЧЕСКОЕ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E26D9AD-72D0-43D7-902F-3CE432419E6E}"/>
                </a:ext>
              </a:extLst>
            </p:cNvPr>
            <p:cNvSpPr txBox="1"/>
            <p:nvPr/>
          </p:nvSpPr>
          <p:spPr>
            <a:xfrm>
              <a:off x="875667" y="3062517"/>
              <a:ext cx="41504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latin typeface="Involve SemiBold" panose="020B0502020202020204" pitchFamily="34" charset="0"/>
                </a:rPr>
                <a:t>Фестиваль экологии и творчества</a:t>
              </a:r>
            </a:p>
            <a:p>
              <a:r>
                <a:rPr lang="ru-RU" dirty="0">
                  <a:latin typeface="Involve SemiBold" panose="020B0502020202020204" pitchFamily="34" charset="0"/>
                </a:rPr>
                <a:t>"</a:t>
              </a:r>
              <a:r>
                <a:rPr lang="ru-RU" dirty="0" err="1">
                  <a:latin typeface="Involve SemiBold" panose="020B0502020202020204" pitchFamily="34" charset="0"/>
                </a:rPr>
                <a:t>Экопоколение</a:t>
              </a:r>
              <a:r>
                <a:rPr lang="ru-RU" dirty="0">
                  <a:latin typeface="Involve SemiBold" panose="020B0502020202020204" pitchFamily="34" charset="0"/>
                </a:rPr>
                <a:t>"</a:t>
              </a:r>
            </a:p>
          </p:txBody>
        </p:sp>
      </p:grpSp>
      <p:sp>
        <p:nvSpPr>
          <p:cNvPr id="26" name="Полилиния: фигура 25">
            <a:extLst>
              <a:ext uri="{FF2B5EF4-FFF2-40B4-BE49-F238E27FC236}">
                <a16:creationId xmlns:a16="http://schemas.microsoft.com/office/drawing/2014/main" id="{B5CDDCC1-8CEF-4D6E-B390-854333992E99}"/>
              </a:ext>
            </a:extLst>
          </p:cNvPr>
          <p:cNvSpPr/>
          <p:nvPr/>
        </p:nvSpPr>
        <p:spPr>
          <a:xfrm>
            <a:off x="6525005" y="4870464"/>
            <a:ext cx="3966419" cy="1768452"/>
          </a:xfrm>
          <a:custGeom>
            <a:avLst/>
            <a:gdLst>
              <a:gd name="connsiteX0" fmla="*/ 698500 w 5511800"/>
              <a:gd name="connsiteY0" fmla="*/ 304800 h 2730500"/>
              <a:gd name="connsiteX1" fmla="*/ 190500 w 5511800"/>
              <a:gd name="connsiteY1" fmla="*/ 355600 h 2730500"/>
              <a:gd name="connsiteX2" fmla="*/ 139700 w 5511800"/>
              <a:gd name="connsiteY2" fmla="*/ 1257300 h 2730500"/>
              <a:gd name="connsiteX3" fmla="*/ 0 w 5511800"/>
              <a:gd name="connsiteY3" fmla="*/ 2286000 h 2730500"/>
              <a:gd name="connsiteX4" fmla="*/ 406400 w 5511800"/>
              <a:gd name="connsiteY4" fmla="*/ 2730500 h 2730500"/>
              <a:gd name="connsiteX5" fmla="*/ 2247900 w 5511800"/>
              <a:gd name="connsiteY5" fmla="*/ 2717800 h 2730500"/>
              <a:gd name="connsiteX6" fmla="*/ 3429000 w 5511800"/>
              <a:gd name="connsiteY6" fmla="*/ 2387600 h 2730500"/>
              <a:gd name="connsiteX7" fmla="*/ 3886200 w 5511800"/>
              <a:gd name="connsiteY7" fmla="*/ 2019300 h 2730500"/>
              <a:gd name="connsiteX8" fmla="*/ 4902200 w 5511800"/>
              <a:gd name="connsiteY8" fmla="*/ 1968500 h 2730500"/>
              <a:gd name="connsiteX9" fmla="*/ 5410200 w 5511800"/>
              <a:gd name="connsiteY9" fmla="*/ 1397000 h 2730500"/>
              <a:gd name="connsiteX10" fmla="*/ 5511800 w 5511800"/>
              <a:gd name="connsiteY10" fmla="*/ 393700 h 2730500"/>
              <a:gd name="connsiteX11" fmla="*/ 4838700 w 5511800"/>
              <a:gd name="connsiteY11" fmla="*/ 0 h 2730500"/>
              <a:gd name="connsiteX12" fmla="*/ 2159000 w 5511800"/>
              <a:gd name="connsiteY12" fmla="*/ 76200 h 2730500"/>
              <a:gd name="connsiteX13" fmla="*/ 698500 w 5511800"/>
              <a:gd name="connsiteY13" fmla="*/ 304800 h 2730500"/>
              <a:gd name="connsiteX0" fmla="*/ 698500 w 5511800"/>
              <a:gd name="connsiteY0" fmla="*/ 228600 h 2654300"/>
              <a:gd name="connsiteX1" fmla="*/ 190500 w 5511800"/>
              <a:gd name="connsiteY1" fmla="*/ 279400 h 2654300"/>
              <a:gd name="connsiteX2" fmla="*/ 139700 w 5511800"/>
              <a:gd name="connsiteY2" fmla="*/ 1181100 h 2654300"/>
              <a:gd name="connsiteX3" fmla="*/ 0 w 5511800"/>
              <a:gd name="connsiteY3" fmla="*/ 2209800 h 2654300"/>
              <a:gd name="connsiteX4" fmla="*/ 406400 w 5511800"/>
              <a:gd name="connsiteY4" fmla="*/ 2654300 h 2654300"/>
              <a:gd name="connsiteX5" fmla="*/ 2247900 w 5511800"/>
              <a:gd name="connsiteY5" fmla="*/ 2641600 h 2654300"/>
              <a:gd name="connsiteX6" fmla="*/ 3429000 w 5511800"/>
              <a:gd name="connsiteY6" fmla="*/ 2311400 h 2654300"/>
              <a:gd name="connsiteX7" fmla="*/ 3886200 w 5511800"/>
              <a:gd name="connsiteY7" fmla="*/ 1943100 h 2654300"/>
              <a:gd name="connsiteX8" fmla="*/ 4902200 w 5511800"/>
              <a:gd name="connsiteY8" fmla="*/ 1892300 h 2654300"/>
              <a:gd name="connsiteX9" fmla="*/ 5410200 w 5511800"/>
              <a:gd name="connsiteY9" fmla="*/ 1320800 h 2654300"/>
              <a:gd name="connsiteX10" fmla="*/ 5511800 w 5511800"/>
              <a:gd name="connsiteY10" fmla="*/ 317500 h 2654300"/>
              <a:gd name="connsiteX11" fmla="*/ 3479800 w 5511800"/>
              <a:gd name="connsiteY11" fmla="*/ 392419 h 2654300"/>
              <a:gd name="connsiteX12" fmla="*/ 2159000 w 5511800"/>
              <a:gd name="connsiteY12" fmla="*/ 0 h 2654300"/>
              <a:gd name="connsiteX13" fmla="*/ 698500 w 5511800"/>
              <a:gd name="connsiteY13" fmla="*/ 228600 h 2654300"/>
              <a:gd name="connsiteX0" fmla="*/ 698500 w 5511800"/>
              <a:gd name="connsiteY0" fmla="*/ 69269 h 2494969"/>
              <a:gd name="connsiteX1" fmla="*/ 190500 w 5511800"/>
              <a:gd name="connsiteY1" fmla="*/ 120069 h 2494969"/>
              <a:gd name="connsiteX2" fmla="*/ 139700 w 5511800"/>
              <a:gd name="connsiteY2" fmla="*/ 1021769 h 2494969"/>
              <a:gd name="connsiteX3" fmla="*/ 0 w 5511800"/>
              <a:gd name="connsiteY3" fmla="*/ 2050469 h 2494969"/>
              <a:gd name="connsiteX4" fmla="*/ 406400 w 5511800"/>
              <a:gd name="connsiteY4" fmla="*/ 2494969 h 2494969"/>
              <a:gd name="connsiteX5" fmla="*/ 2247900 w 5511800"/>
              <a:gd name="connsiteY5" fmla="*/ 2482269 h 2494969"/>
              <a:gd name="connsiteX6" fmla="*/ 3429000 w 5511800"/>
              <a:gd name="connsiteY6" fmla="*/ 2152069 h 2494969"/>
              <a:gd name="connsiteX7" fmla="*/ 3886200 w 5511800"/>
              <a:gd name="connsiteY7" fmla="*/ 1783769 h 2494969"/>
              <a:gd name="connsiteX8" fmla="*/ 4902200 w 5511800"/>
              <a:gd name="connsiteY8" fmla="*/ 1732969 h 2494969"/>
              <a:gd name="connsiteX9" fmla="*/ 5410200 w 5511800"/>
              <a:gd name="connsiteY9" fmla="*/ 1161469 h 2494969"/>
              <a:gd name="connsiteX10" fmla="*/ 5511800 w 5511800"/>
              <a:gd name="connsiteY10" fmla="*/ 158169 h 2494969"/>
              <a:gd name="connsiteX11" fmla="*/ 3479800 w 5511800"/>
              <a:gd name="connsiteY11" fmla="*/ 233088 h 2494969"/>
              <a:gd name="connsiteX12" fmla="*/ 1981200 w 5511800"/>
              <a:gd name="connsiteY12" fmla="*/ 0 h 2494969"/>
              <a:gd name="connsiteX13" fmla="*/ 698500 w 5511800"/>
              <a:gd name="connsiteY13" fmla="*/ 69269 h 2494969"/>
              <a:gd name="connsiteX0" fmla="*/ 596900 w 5511800"/>
              <a:gd name="connsiteY0" fmla="*/ 0 h 2538168"/>
              <a:gd name="connsiteX1" fmla="*/ 190500 w 5511800"/>
              <a:gd name="connsiteY1" fmla="*/ 163268 h 2538168"/>
              <a:gd name="connsiteX2" fmla="*/ 139700 w 5511800"/>
              <a:gd name="connsiteY2" fmla="*/ 1064968 h 2538168"/>
              <a:gd name="connsiteX3" fmla="*/ 0 w 5511800"/>
              <a:gd name="connsiteY3" fmla="*/ 2093668 h 2538168"/>
              <a:gd name="connsiteX4" fmla="*/ 406400 w 5511800"/>
              <a:gd name="connsiteY4" fmla="*/ 2538168 h 2538168"/>
              <a:gd name="connsiteX5" fmla="*/ 2247900 w 5511800"/>
              <a:gd name="connsiteY5" fmla="*/ 2525468 h 2538168"/>
              <a:gd name="connsiteX6" fmla="*/ 3429000 w 5511800"/>
              <a:gd name="connsiteY6" fmla="*/ 2195268 h 2538168"/>
              <a:gd name="connsiteX7" fmla="*/ 3886200 w 5511800"/>
              <a:gd name="connsiteY7" fmla="*/ 1826968 h 2538168"/>
              <a:gd name="connsiteX8" fmla="*/ 4902200 w 5511800"/>
              <a:gd name="connsiteY8" fmla="*/ 1776168 h 2538168"/>
              <a:gd name="connsiteX9" fmla="*/ 5410200 w 5511800"/>
              <a:gd name="connsiteY9" fmla="*/ 1204668 h 2538168"/>
              <a:gd name="connsiteX10" fmla="*/ 5511800 w 5511800"/>
              <a:gd name="connsiteY10" fmla="*/ 201368 h 2538168"/>
              <a:gd name="connsiteX11" fmla="*/ 3479800 w 5511800"/>
              <a:gd name="connsiteY11" fmla="*/ 276287 h 2538168"/>
              <a:gd name="connsiteX12" fmla="*/ 1981200 w 5511800"/>
              <a:gd name="connsiteY12" fmla="*/ 43199 h 2538168"/>
              <a:gd name="connsiteX13" fmla="*/ 596900 w 5511800"/>
              <a:gd name="connsiteY13" fmla="*/ 0 h 2538168"/>
              <a:gd name="connsiteX0" fmla="*/ 596900 w 5588000"/>
              <a:gd name="connsiteY0" fmla="*/ 0 h 2538168"/>
              <a:gd name="connsiteX1" fmla="*/ 190500 w 5588000"/>
              <a:gd name="connsiteY1" fmla="*/ 163268 h 2538168"/>
              <a:gd name="connsiteX2" fmla="*/ 139700 w 5588000"/>
              <a:gd name="connsiteY2" fmla="*/ 1064968 h 2538168"/>
              <a:gd name="connsiteX3" fmla="*/ 0 w 5588000"/>
              <a:gd name="connsiteY3" fmla="*/ 2093668 h 2538168"/>
              <a:gd name="connsiteX4" fmla="*/ 406400 w 5588000"/>
              <a:gd name="connsiteY4" fmla="*/ 2538168 h 2538168"/>
              <a:gd name="connsiteX5" fmla="*/ 2247900 w 5588000"/>
              <a:gd name="connsiteY5" fmla="*/ 2525468 h 2538168"/>
              <a:gd name="connsiteX6" fmla="*/ 3429000 w 5588000"/>
              <a:gd name="connsiteY6" fmla="*/ 2195268 h 2538168"/>
              <a:gd name="connsiteX7" fmla="*/ 3886200 w 5588000"/>
              <a:gd name="connsiteY7" fmla="*/ 1826968 h 2538168"/>
              <a:gd name="connsiteX8" fmla="*/ 4902200 w 5588000"/>
              <a:gd name="connsiteY8" fmla="*/ 1776168 h 2538168"/>
              <a:gd name="connsiteX9" fmla="*/ 5410200 w 5588000"/>
              <a:gd name="connsiteY9" fmla="*/ 1204668 h 2538168"/>
              <a:gd name="connsiteX10" fmla="*/ 5588000 w 5588000"/>
              <a:gd name="connsiteY10" fmla="*/ 379444 h 2538168"/>
              <a:gd name="connsiteX11" fmla="*/ 3479800 w 5588000"/>
              <a:gd name="connsiteY11" fmla="*/ 276287 h 2538168"/>
              <a:gd name="connsiteX12" fmla="*/ 1981200 w 5588000"/>
              <a:gd name="connsiteY12" fmla="*/ 43199 h 2538168"/>
              <a:gd name="connsiteX13" fmla="*/ 596900 w 5588000"/>
              <a:gd name="connsiteY13" fmla="*/ 0 h 2538168"/>
              <a:gd name="connsiteX0" fmla="*/ 596900 w 5588000"/>
              <a:gd name="connsiteY0" fmla="*/ 0 h 2538168"/>
              <a:gd name="connsiteX1" fmla="*/ 190500 w 5588000"/>
              <a:gd name="connsiteY1" fmla="*/ 163268 h 2538168"/>
              <a:gd name="connsiteX2" fmla="*/ 139700 w 5588000"/>
              <a:gd name="connsiteY2" fmla="*/ 1064968 h 2538168"/>
              <a:gd name="connsiteX3" fmla="*/ 0 w 5588000"/>
              <a:gd name="connsiteY3" fmla="*/ 1803124 h 2538168"/>
              <a:gd name="connsiteX4" fmla="*/ 406400 w 5588000"/>
              <a:gd name="connsiteY4" fmla="*/ 2538168 h 2538168"/>
              <a:gd name="connsiteX5" fmla="*/ 2247900 w 5588000"/>
              <a:gd name="connsiteY5" fmla="*/ 2525468 h 2538168"/>
              <a:gd name="connsiteX6" fmla="*/ 3429000 w 5588000"/>
              <a:gd name="connsiteY6" fmla="*/ 2195268 h 2538168"/>
              <a:gd name="connsiteX7" fmla="*/ 3886200 w 5588000"/>
              <a:gd name="connsiteY7" fmla="*/ 1826968 h 2538168"/>
              <a:gd name="connsiteX8" fmla="*/ 4902200 w 5588000"/>
              <a:gd name="connsiteY8" fmla="*/ 1776168 h 2538168"/>
              <a:gd name="connsiteX9" fmla="*/ 5410200 w 5588000"/>
              <a:gd name="connsiteY9" fmla="*/ 1204668 h 2538168"/>
              <a:gd name="connsiteX10" fmla="*/ 5588000 w 5588000"/>
              <a:gd name="connsiteY10" fmla="*/ 379444 h 2538168"/>
              <a:gd name="connsiteX11" fmla="*/ 3479800 w 5588000"/>
              <a:gd name="connsiteY11" fmla="*/ 276287 h 2538168"/>
              <a:gd name="connsiteX12" fmla="*/ 1981200 w 5588000"/>
              <a:gd name="connsiteY12" fmla="*/ 43199 h 2538168"/>
              <a:gd name="connsiteX13" fmla="*/ 596900 w 5588000"/>
              <a:gd name="connsiteY13" fmla="*/ 0 h 2538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88000" h="2538168">
                <a:moveTo>
                  <a:pt x="596900" y="0"/>
                </a:moveTo>
                <a:lnTo>
                  <a:pt x="190500" y="163268"/>
                </a:lnTo>
                <a:lnTo>
                  <a:pt x="139700" y="1064968"/>
                </a:lnTo>
                <a:lnTo>
                  <a:pt x="0" y="1803124"/>
                </a:lnTo>
                <a:lnTo>
                  <a:pt x="406400" y="2538168"/>
                </a:lnTo>
                <a:lnTo>
                  <a:pt x="2247900" y="2525468"/>
                </a:lnTo>
                <a:lnTo>
                  <a:pt x="3429000" y="2195268"/>
                </a:lnTo>
                <a:lnTo>
                  <a:pt x="3886200" y="1826968"/>
                </a:lnTo>
                <a:lnTo>
                  <a:pt x="4902200" y="1776168"/>
                </a:lnTo>
                <a:lnTo>
                  <a:pt x="5410200" y="1204668"/>
                </a:lnTo>
                <a:lnTo>
                  <a:pt x="5588000" y="379444"/>
                </a:lnTo>
                <a:lnTo>
                  <a:pt x="3479800" y="276287"/>
                </a:lnTo>
                <a:lnTo>
                  <a:pt x="1981200" y="43199"/>
                </a:lnTo>
                <a:lnTo>
                  <a:pt x="5969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B1556FA-9C8B-403B-A231-16932290B716}"/>
              </a:ext>
            </a:extLst>
          </p:cNvPr>
          <p:cNvSpPr txBox="1"/>
          <p:nvPr/>
        </p:nvSpPr>
        <p:spPr>
          <a:xfrm>
            <a:off x="6851379" y="5106932"/>
            <a:ext cx="20393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50388C"/>
                </a:solidFill>
                <a:latin typeface="Rostov" pitchFamily="2" charset="0"/>
              </a:rPr>
              <a:t>ИНКЛЮЗИВНОЕ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CEC2C48-68D3-4498-BA48-8E7E63DDE4B2}"/>
              </a:ext>
            </a:extLst>
          </p:cNvPr>
          <p:cNvSpPr txBox="1"/>
          <p:nvPr/>
        </p:nvSpPr>
        <p:spPr>
          <a:xfrm>
            <a:off x="6853936" y="5508620"/>
            <a:ext cx="31406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Involve SemiBold" panose="020B0502020202020204" pitchFamily="34" charset="0"/>
              </a:rPr>
              <a:t>Фестиваль инклюзивного</a:t>
            </a:r>
          </a:p>
          <a:p>
            <a:r>
              <a:rPr lang="ru-RU" dirty="0">
                <a:latin typeface="Involve SemiBold" panose="020B0502020202020204" pitchFamily="34" charset="0"/>
              </a:rPr>
              <a:t>добровольчества </a:t>
            </a:r>
          </a:p>
          <a:p>
            <a:r>
              <a:rPr lang="ru-RU" dirty="0">
                <a:latin typeface="Involve SemiBold" panose="020B0502020202020204" pitchFamily="34" charset="0"/>
              </a:rPr>
              <a:t>«Я чувствую»</a:t>
            </a:r>
          </a:p>
        </p:txBody>
      </p:sp>
    </p:spTree>
    <p:extLst>
      <p:ext uri="{BB962C8B-B14F-4D97-AF65-F5344CB8AC3E}">
        <p14:creationId xmlns:p14="http://schemas.microsoft.com/office/powerpoint/2010/main" val="26324320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hidden="1">
            <a:extLst>
              <a:ext uri="{FF2B5EF4-FFF2-40B4-BE49-F238E27FC236}">
                <a16:creationId xmlns:a16="http://schemas.microsoft.com/office/drawing/2014/main" id="{893024A5-B339-459E-B111-49E0EEA895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45144"/>
            <a:ext cx="12191999" cy="8051799"/>
          </a:xfrm>
          <a:prstGeom prst="rect">
            <a:avLst/>
          </a:prstGeom>
        </p:spPr>
      </p:pic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A86950A2-E98E-44B1-85F0-F4ABA61BE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1270" y="-1354710"/>
            <a:ext cx="16194539" cy="925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 hidden="1">
            <a:extLst>
              <a:ext uri="{FF2B5EF4-FFF2-40B4-BE49-F238E27FC236}">
                <a16:creationId xmlns:a16="http://schemas.microsoft.com/office/drawing/2014/main" id="{F1FBA803-5752-C1FE-8538-ECE4F8B7D566}"/>
              </a:ext>
            </a:extLst>
          </p:cNvPr>
          <p:cNvGrpSpPr/>
          <p:nvPr/>
        </p:nvGrpSpPr>
        <p:grpSpPr>
          <a:xfrm>
            <a:off x="8997993" y="36708"/>
            <a:ext cx="2916254" cy="1322469"/>
            <a:chOff x="8158775" y="0"/>
            <a:chExt cx="3715342" cy="1684841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0104" y="0"/>
              <a:ext cx="2247247" cy="1684841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2F673EE4-DAAB-4EE1-9C33-A7EC6144E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8775" y="393041"/>
              <a:ext cx="1096172" cy="1098369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8E6CF04A-BBAA-4BDA-A5EF-3703352D3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9920" y="387213"/>
              <a:ext cx="1104197" cy="1104197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1BF330C-4761-4C07-A45C-D14A57C089D4}"/>
              </a:ext>
            </a:extLst>
          </p:cNvPr>
          <p:cNvSpPr txBox="1"/>
          <p:nvPr/>
        </p:nvSpPr>
        <p:spPr>
          <a:xfrm>
            <a:off x="5060272" y="373749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pic>
        <p:nvPicPr>
          <p:cNvPr id="25" name="Рисунок 24" hidden="1">
            <a:extLst>
              <a:ext uri="{FF2B5EF4-FFF2-40B4-BE49-F238E27FC236}">
                <a16:creationId xmlns:a16="http://schemas.microsoft.com/office/drawing/2014/main" id="{D017470D-213D-4C27-AC3B-785F56C955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941" flipH="1">
            <a:off x="-4154112" y="2103279"/>
            <a:ext cx="11427544" cy="6427993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B7D05780-F067-4AB0-9929-48EFCC92E428}"/>
              </a:ext>
            </a:extLst>
          </p:cNvPr>
          <p:cNvGrpSpPr/>
          <p:nvPr/>
        </p:nvGrpSpPr>
        <p:grpSpPr>
          <a:xfrm rot="580025">
            <a:off x="-1538473" y="-39621"/>
            <a:ext cx="4605729" cy="716132"/>
            <a:chOff x="-254932" y="5197054"/>
            <a:chExt cx="3936761" cy="611427"/>
          </a:xfrm>
        </p:grpSpPr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5F3A8A5E-F195-4E26-889B-7B8CCE3FAE90}"/>
                </a:ext>
              </a:extLst>
            </p:cNvPr>
            <p:cNvSpPr/>
            <p:nvPr/>
          </p:nvSpPr>
          <p:spPr>
            <a:xfrm rot="19119618">
              <a:off x="-254932" y="5197054"/>
              <a:ext cx="3123953" cy="205097"/>
            </a:xfrm>
            <a:prstGeom prst="rect">
              <a:avLst/>
            </a:prstGeom>
            <a:solidFill>
              <a:srgbClr val="5038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99A159E7-1165-4D31-BB95-1D21C68AC460}"/>
                </a:ext>
              </a:extLst>
            </p:cNvPr>
            <p:cNvSpPr/>
            <p:nvPr/>
          </p:nvSpPr>
          <p:spPr>
            <a:xfrm rot="19119618">
              <a:off x="151472" y="5388681"/>
              <a:ext cx="3123953" cy="205097"/>
            </a:xfrm>
            <a:prstGeom prst="rect">
              <a:avLst/>
            </a:prstGeom>
            <a:solidFill>
              <a:srgbClr val="5038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D0FA519B-9619-404B-916E-DA7CC53F9CF0}"/>
                </a:ext>
              </a:extLst>
            </p:cNvPr>
            <p:cNvSpPr/>
            <p:nvPr/>
          </p:nvSpPr>
          <p:spPr>
            <a:xfrm rot="19119618">
              <a:off x="557876" y="5603384"/>
              <a:ext cx="3123953" cy="205097"/>
            </a:xfrm>
            <a:prstGeom prst="rect">
              <a:avLst/>
            </a:prstGeom>
            <a:solidFill>
              <a:srgbClr val="5038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" name="Овал 25">
            <a:extLst>
              <a:ext uri="{FF2B5EF4-FFF2-40B4-BE49-F238E27FC236}">
                <a16:creationId xmlns:a16="http://schemas.microsoft.com/office/drawing/2014/main" id="{0679AD87-B224-4145-8616-562A3BBE4C40}"/>
              </a:ext>
            </a:extLst>
          </p:cNvPr>
          <p:cNvSpPr/>
          <p:nvPr/>
        </p:nvSpPr>
        <p:spPr>
          <a:xfrm>
            <a:off x="8659105" y="5975944"/>
            <a:ext cx="3123953" cy="3123953"/>
          </a:xfrm>
          <a:custGeom>
            <a:avLst/>
            <a:gdLst>
              <a:gd name="connsiteX0" fmla="*/ 0 w 3123953"/>
              <a:gd name="connsiteY0" fmla="*/ 1561977 h 3123953"/>
              <a:gd name="connsiteX1" fmla="*/ 1561977 w 3123953"/>
              <a:gd name="connsiteY1" fmla="*/ 0 h 3123953"/>
              <a:gd name="connsiteX2" fmla="*/ 3123954 w 3123953"/>
              <a:gd name="connsiteY2" fmla="*/ 1561977 h 3123953"/>
              <a:gd name="connsiteX3" fmla="*/ 1561977 w 3123953"/>
              <a:gd name="connsiteY3" fmla="*/ 3123954 h 3123953"/>
              <a:gd name="connsiteX4" fmla="*/ 0 w 3123953"/>
              <a:gd name="connsiteY4" fmla="*/ 1561977 h 3123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3953" h="3123953" extrusionOk="0">
                <a:moveTo>
                  <a:pt x="0" y="1561977"/>
                </a:moveTo>
                <a:cubicBezTo>
                  <a:pt x="48104" y="813850"/>
                  <a:pt x="581350" y="-27988"/>
                  <a:pt x="1561977" y="0"/>
                </a:cubicBezTo>
                <a:cubicBezTo>
                  <a:pt x="2381527" y="6767"/>
                  <a:pt x="3265104" y="645658"/>
                  <a:pt x="3123954" y="1561977"/>
                </a:cubicBezTo>
                <a:cubicBezTo>
                  <a:pt x="3138714" y="2478515"/>
                  <a:pt x="2413752" y="3095932"/>
                  <a:pt x="1561977" y="3123954"/>
                </a:cubicBezTo>
                <a:cubicBezTo>
                  <a:pt x="869256" y="3107478"/>
                  <a:pt x="-109479" y="2331213"/>
                  <a:pt x="0" y="1561977"/>
                </a:cubicBezTo>
                <a:close/>
              </a:path>
            </a:pathLst>
          </a:custGeom>
          <a:noFill/>
          <a:ln w="57150">
            <a:solidFill>
              <a:srgbClr val="50388C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5265792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21D8AA-0775-E806-6AB1-E0A293C423B2}"/>
              </a:ext>
            </a:extLst>
          </p:cNvPr>
          <p:cNvSpPr txBox="1"/>
          <p:nvPr/>
        </p:nvSpPr>
        <p:spPr>
          <a:xfrm>
            <a:off x="1451172" y="455864"/>
            <a:ext cx="46445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50388C"/>
                </a:solidFill>
                <a:latin typeface="Rostov" pitchFamily="2" charset="0"/>
              </a:rPr>
              <a:t>Направления</a:t>
            </a:r>
            <a:br>
              <a:rPr lang="ru-RU" sz="4000" dirty="0">
                <a:solidFill>
                  <a:srgbClr val="50388C"/>
                </a:solidFill>
                <a:latin typeface="Rostov" pitchFamily="2" charset="0"/>
              </a:rPr>
            </a:br>
            <a:r>
              <a:rPr lang="ru-RU" sz="4000" dirty="0">
                <a:solidFill>
                  <a:srgbClr val="50388C"/>
                </a:solidFill>
                <a:latin typeface="Rostov" pitchFamily="2" charset="0"/>
              </a:rPr>
              <a:t>добровольчества</a:t>
            </a:r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B5C9371D-CF2C-4C4D-8217-799A19A81137}"/>
              </a:ext>
            </a:extLst>
          </p:cNvPr>
          <p:cNvSpPr/>
          <p:nvPr/>
        </p:nvSpPr>
        <p:spPr>
          <a:xfrm>
            <a:off x="-160941" y="-43542"/>
            <a:ext cx="12714514" cy="7112000"/>
          </a:xfrm>
          <a:custGeom>
            <a:avLst/>
            <a:gdLst>
              <a:gd name="connsiteX0" fmla="*/ 0 w 12714514"/>
              <a:gd name="connsiteY0" fmla="*/ 7112000 h 7112000"/>
              <a:gd name="connsiteX1" fmla="*/ 943428 w 12714514"/>
              <a:gd name="connsiteY1" fmla="*/ 5704114 h 7112000"/>
              <a:gd name="connsiteX2" fmla="*/ 3048000 w 12714514"/>
              <a:gd name="connsiteY2" fmla="*/ 5123543 h 7112000"/>
              <a:gd name="connsiteX3" fmla="*/ 4804228 w 12714514"/>
              <a:gd name="connsiteY3" fmla="*/ 4180114 h 7112000"/>
              <a:gd name="connsiteX4" fmla="*/ 6662057 w 12714514"/>
              <a:gd name="connsiteY4" fmla="*/ 4891314 h 7112000"/>
              <a:gd name="connsiteX5" fmla="*/ 7561943 w 12714514"/>
              <a:gd name="connsiteY5" fmla="*/ 3962400 h 7112000"/>
              <a:gd name="connsiteX6" fmla="*/ 8969828 w 12714514"/>
              <a:gd name="connsiteY6" fmla="*/ 3207657 h 7112000"/>
              <a:gd name="connsiteX7" fmla="*/ 10943771 w 12714514"/>
              <a:gd name="connsiteY7" fmla="*/ 3309257 h 7112000"/>
              <a:gd name="connsiteX8" fmla="*/ 12250057 w 12714514"/>
              <a:gd name="connsiteY8" fmla="*/ 2656114 h 7112000"/>
              <a:gd name="connsiteX9" fmla="*/ 11771085 w 12714514"/>
              <a:gd name="connsiteY9" fmla="*/ 754743 h 7112000"/>
              <a:gd name="connsiteX10" fmla="*/ 12714514 w 12714514"/>
              <a:gd name="connsiteY10" fmla="*/ 0 h 71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714514" h="7112000">
                <a:moveTo>
                  <a:pt x="0" y="7112000"/>
                </a:moveTo>
                <a:cubicBezTo>
                  <a:pt x="217714" y="6573761"/>
                  <a:pt x="435428" y="6035523"/>
                  <a:pt x="943428" y="5704114"/>
                </a:cubicBezTo>
                <a:cubicBezTo>
                  <a:pt x="1451428" y="5372705"/>
                  <a:pt x="2404533" y="5377543"/>
                  <a:pt x="3048000" y="5123543"/>
                </a:cubicBezTo>
                <a:cubicBezTo>
                  <a:pt x="3691467" y="4869543"/>
                  <a:pt x="4201885" y="4218819"/>
                  <a:pt x="4804228" y="4180114"/>
                </a:cubicBezTo>
                <a:cubicBezTo>
                  <a:pt x="5406571" y="4141409"/>
                  <a:pt x="6202438" y="4927600"/>
                  <a:pt x="6662057" y="4891314"/>
                </a:cubicBezTo>
                <a:cubicBezTo>
                  <a:pt x="7121676" y="4855028"/>
                  <a:pt x="7177315" y="4243009"/>
                  <a:pt x="7561943" y="3962400"/>
                </a:cubicBezTo>
                <a:cubicBezTo>
                  <a:pt x="7946571" y="3681791"/>
                  <a:pt x="8406190" y="3316514"/>
                  <a:pt x="8969828" y="3207657"/>
                </a:cubicBezTo>
                <a:cubicBezTo>
                  <a:pt x="9533466" y="3098800"/>
                  <a:pt x="10397066" y="3401181"/>
                  <a:pt x="10943771" y="3309257"/>
                </a:cubicBezTo>
                <a:cubicBezTo>
                  <a:pt x="11490476" y="3217333"/>
                  <a:pt x="12112171" y="3081866"/>
                  <a:pt x="12250057" y="2656114"/>
                </a:cubicBezTo>
                <a:cubicBezTo>
                  <a:pt x="12387943" y="2230362"/>
                  <a:pt x="11693676" y="1197429"/>
                  <a:pt x="11771085" y="754743"/>
                </a:cubicBezTo>
                <a:cubicBezTo>
                  <a:pt x="11848495" y="312057"/>
                  <a:pt x="12281504" y="156028"/>
                  <a:pt x="12714514" y="0"/>
                </a:cubicBezTo>
              </a:path>
            </a:pathLst>
          </a:custGeom>
          <a:noFill/>
          <a:ln w="260350">
            <a:solidFill>
              <a:srgbClr val="5038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7334EF42-DB29-4786-B2B3-F06AE342FD75}"/>
              </a:ext>
            </a:extLst>
          </p:cNvPr>
          <p:cNvSpPr/>
          <p:nvPr/>
        </p:nvSpPr>
        <p:spPr>
          <a:xfrm>
            <a:off x="2162629" y="2714171"/>
            <a:ext cx="4644571" cy="841829"/>
          </a:xfrm>
          <a:custGeom>
            <a:avLst/>
            <a:gdLst>
              <a:gd name="connsiteX0" fmla="*/ 232228 w 4644571"/>
              <a:gd name="connsiteY0" fmla="*/ 29029 h 841829"/>
              <a:gd name="connsiteX1" fmla="*/ 0 w 4644571"/>
              <a:gd name="connsiteY1" fmla="*/ 435429 h 841829"/>
              <a:gd name="connsiteX2" fmla="*/ 188685 w 4644571"/>
              <a:gd name="connsiteY2" fmla="*/ 711200 h 841829"/>
              <a:gd name="connsiteX3" fmla="*/ 1001485 w 4644571"/>
              <a:gd name="connsiteY3" fmla="*/ 841829 h 841829"/>
              <a:gd name="connsiteX4" fmla="*/ 2322285 w 4644571"/>
              <a:gd name="connsiteY4" fmla="*/ 740229 h 841829"/>
              <a:gd name="connsiteX5" fmla="*/ 3817257 w 4644571"/>
              <a:gd name="connsiteY5" fmla="*/ 827315 h 841829"/>
              <a:gd name="connsiteX6" fmla="*/ 4644571 w 4644571"/>
              <a:gd name="connsiteY6" fmla="*/ 609600 h 841829"/>
              <a:gd name="connsiteX7" fmla="*/ 4542971 w 4644571"/>
              <a:gd name="connsiteY7" fmla="*/ 188686 h 841829"/>
              <a:gd name="connsiteX8" fmla="*/ 3701142 w 4644571"/>
              <a:gd name="connsiteY8" fmla="*/ 87086 h 841829"/>
              <a:gd name="connsiteX9" fmla="*/ 2322285 w 4644571"/>
              <a:gd name="connsiteY9" fmla="*/ 14515 h 841829"/>
              <a:gd name="connsiteX10" fmla="*/ 2191657 w 4644571"/>
              <a:gd name="connsiteY10" fmla="*/ 0 h 841829"/>
              <a:gd name="connsiteX11" fmla="*/ 232228 w 4644571"/>
              <a:gd name="connsiteY11" fmla="*/ 29029 h 841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44571" h="841829">
                <a:moveTo>
                  <a:pt x="232228" y="29029"/>
                </a:moveTo>
                <a:lnTo>
                  <a:pt x="0" y="435429"/>
                </a:lnTo>
                <a:lnTo>
                  <a:pt x="188685" y="711200"/>
                </a:lnTo>
                <a:lnTo>
                  <a:pt x="1001485" y="841829"/>
                </a:lnTo>
                <a:lnTo>
                  <a:pt x="2322285" y="740229"/>
                </a:lnTo>
                <a:lnTo>
                  <a:pt x="3817257" y="827315"/>
                </a:lnTo>
                <a:lnTo>
                  <a:pt x="4644571" y="609600"/>
                </a:lnTo>
                <a:lnTo>
                  <a:pt x="4542971" y="188686"/>
                </a:lnTo>
                <a:lnTo>
                  <a:pt x="3701142" y="87086"/>
                </a:lnTo>
                <a:lnTo>
                  <a:pt x="2322285" y="14515"/>
                </a:lnTo>
                <a:lnTo>
                  <a:pt x="2191657" y="0"/>
                </a:lnTo>
                <a:lnTo>
                  <a:pt x="232228" y="29029"/>
                </a:lnTo>
                <a:close/>
              </a:path>
            </a:pathLst>
          </a:custGeom>
          <a:solidFill>
            <a:srgbClr val="503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799E7D2-641C-4379-BE0F-8607BEA6AB73}"/>
              </a:ext>
            </a:extLst>
          </p:cNvPr>
          <p:cNvSpPr txBox="1"/>
          <p:nvPr/>
        </p:nvSpPr>
        <p:spPr>
          <a:xfrm>
            <a:off x="2657936" y="2791964"/>
            <a:ext cx="35541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800" dirty="0">
                <a:solidFill>
                  <a:schemeClr val="bg1"/>
                </a:solidFill>
                <a:latin typeface="Involve SemiBold" panose="020B0502020202020204" pitchFamily="34" charset="0"/>
              </a:rPr>
              <a:t>Здравоохранение</a:t>
            </a:r>
          </a:p>
        </p:txBody>
      </p:sp>
      <p:sp>
        <p:nvSpPr>
          <p:cNvPr id="16" name="Полилиния: фигура 15">
            <a:extLst>
              <a:ext uri="{FF2B5EF4-FFF2-40B4-BE49-F238E27FC236}">
                <a16:creationId xmlns:a16="http://schemas.microsoft.com/office/drawing/2014/main" id="{0BE7DE43-E3A2-4A90-B21F-B20CA6389700}"/>
              </a:ext>
            </a:extLst>
          </p:cNvPr>
          <p:cNvSpPr/>
          <p:nvPr/>
        </p:nvSpPr>
        <p:spPr>
          <a:xfrm>
            <a:off x="29029" y="3904343"/>
            <a:ext cx="3236596" cy="817681"/>
          </a:xfrm>
          <a:custGeom>
            <a:avLst/>
            <a:gdLst>
              <a:gd name="connsiteX0" fmla="*/ 0 w 2989943"/>
              <a:gd name="connsiteY0" fmla="*/ 290286 h 725715"/>
              <a:gd name="connsiteX1" fmla="*/ 72572 w 2989943"/>
              <a:gd name="connsiteY1" fmla="*/ 14515 h 725715"/>
              <a:gd name="connsiteX2" fmla="*/ 711200 w 2989943"/>
              <a:gd name="connsiteY2" fmla="*/ 14515 h 725715"/>
              <a:gd name="connsiteX3" fmla="*/ 1480458 w 2989943"/>
              <a:gd name="connsiteY3" fmla="*/ 145143 h 725715"/>
              <a:gd name="connsiteX4" fmla="*/ 2394858 w 2989943"/>
              <a:gd name="connsiteY4" fmla="*/ 0 h 725715"/>
              <a:gd name="connsiteX5" fmla="*/ 2989943 w 2989943"/>
              <a:gd name="connsiteY5" fmla="*/ 261258 h 725715"/>
              <a:gd name="connsiteX6" fmla="*/ 2844800 w 2989943"/>
              <a:gd name="connsiteY6" fmla="*/ 580572 h 725715"/>
              <a:gd name="connsiteX7" fmla="*/ 2075543 w 2989943"/>
              <a:gd name="connsiteY7" fmla="*/ 725715 h 725715"/>
              <a:gd name="connsiteX8" fmla="*/ 885372 w 2989943"/>
              <a:gd name="connsiteY8" fmla="*/ 711200 h 725715"/>
              <a:gd name="connsiteX9" fmla="*/ 145143 w 2989943"/>
              <a:gd name="connsiteY9" fmla="*/ 725715 h 725715"/>
              <a:gd name="connsiteX10" fmla="*/ 0 w 2989943"/>
              <a:gd name="connsiteY10" fmla="*/ 290286 h 72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89943" h="725715">
                <a:moveTo>
                  <a:pt x="0" y="290286"/>
                </a:moveTo>
                <a:lnTo>
                  <a:pt x="72572" y="14515"/>
                </a:lnTo>
                <a:lnTo>
                  <a:pt x="711200" y="14515"/>
                </a:lnTo>
                <a:lnTo>
                  <a:pt x="1480458" y="145143"/>
                </a:lnTo>
                <a:lnTo>
                  <a:pt x="2394858" y="0"/>
                </a:lnTo>
                <a:lnTo>
                  <a:pt x="2989943" y="261258"/>
                </a:lnTo>
                <a:lnTo>
                  <a:pt x="2844800" y="580572"/>
                </a:lnTo>
                <a:lnTo>
                  <a:pt x="2075543" y="725715"/>
                </a:lnTo>
                <a:lnTo>
                  <a:pt x="885372" y="711200"/>
                </a:lnTo>
                <a:lnTo>
                  <a:pt x="145143" y="725715"/>
                </a:lnTo>
                <a:lnTo>
                  <a:pt x="0" y="290286"/>
                </a:lnTo>
                <a:close/>
              </a:path>
            </a:pathLst>
          </a:custGeom>
          <a:solidFill>
            <a:srgbClr val="503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CB501FD-1198-427A-9F22-8B8142456B1D}"/>
              </a:ext>
            </a:extLst>
          </p:cNvPr>
          <p:cNvSpPr txBox="1"/>
          <p:nvPr/>
        </p:nvSpPr>
        <p:spPr>
          <a:xfrm>
            <a:off x="383797" y="4091456"/>
            <a:ext cx="2989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800" dirty="0">
                <a:solidFill>
                  <a:schemeClr val="bg1"/>
                </a:solidFill>
                <a:latin typeface="Involve SemiBold" panose="020B0502020202020204" pitchFamily="34" charset="0"/>
              </a:rPr>
              <a:t>Психология</a:t>
            </a:r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id="{03F12C84-D118-479D-AA85-5988640878F5}"/>
              </a:ext>
            </a:extLst>
          </p:cNvPr>
          <p:cNvSpPr/>
          <p:nvPr/>
        </p:nvSpPr>
        <p:spPr>
          <a:xfrm>
            <a:off x="2452914" y="5312229"/>
            <a:ext cx="4586515" cy="1436914"/>
          </a:xfrm>
          <a:custGeom>
            <a:avLst/>
            <a:gdLst>
              <a:gd name="connsiteX0" fmla="*/ 0 w 4586515"/>
              <a:gd name="connsiteY0" fmla="*/ 740228 h 1436914"/>
              <a:gd name="connsiteX1" fmla="*/ 217715 w 4586515"/>
              <a:gd name="connsiteY1" fmla="*/ 174171 h 1436914"/>
              <a:gd name="connsiteX2" fmla="*/ 493486 w 4586515"/>
              <a:gd name="connsiteY2" fmla="*/ 0 h 1436914"/>
              <a:gd name="connsiteX3" fmla="*/ 1828800 w 4586515"/>
              <a:gd name="connsiteY3" fmla="*/ 101600 h 1436914"/>
              <a:gd name="connsiteX4" fmla="*/ 3802743 w 4586515"/>
              <a:gd name="connsiteY4" fmla="*/ 58057 h 1436914"/>
              <a:gd name="connsiteX5" fmla="*/ 4586515 w 4586515"/>
              <a:gd name="connsiteY5" fmla="*/ 246742 h 1436914"/>
              <a:gd name="connsiteX6" fmla="*/ 4455886 w 4586515"/>
              <a:gd name="connsiteY6" fmla="*/ 696685 h 1436914"/>
              <a:gd name="connsiteX7" fmla="*/ 3294743 w 4586515"/>
              <a:gd name="connsiteY7" fmla="*/ 899885 h 1436914"/>
              <a:gd name="connsiteX8" fmla="*/ 3091543 w 4586515"/>
              <a:gd name="connsiteY8" fmla="*/ 1248228 h 1436914"/>
              <a:gd name="connsiteX9" fmla="*/ 841829 w 4586515"/>
              <a:gd name="connsiteY9" fmla="*/ 1436914 h 1436914"/>
              <a:gd name="connsiteX10" fmla="*/ 0 w 4586515"/>
              <a:gd name="connsiteY10" fmla="*/ 1262742 h 1436914"/>
              <a:gd name="connsiteX11" fmla="*/ 0 w 4586515"/>
              <a:gd name="connsiteY11" fmla="*/ 740228 h 143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86515" h="1436914">
                <a:moveTo>
                  <a:pt x="0" y="740228"/>
                </a:moveTo>
                <a:lnTo>
                  <a:pt x="217715" y="174171"/>
                </a:lnTo>
                <a:lnTo>
                  <a:pt x="493486" y="0"/>
                </a:lnTo>
                <a:lnTo>
                  <a:pt x="1828800" y="101600"/>
                </a:lnTo>
                <a:lnTo>
                  <a:pt x="3802743" y="58057"/>
                </a:lnTo>
                <a:lnTo>
                  <a:pt x="4586515" y="246742"/>
                </a:lnTo>
                <a:lnTo>
                  <a:pt x="4455886" y="696685"/>
                </a:lnTo>
                <a:lnTo>
                  <a:pt x="3294743" y="899885"/>
                </a:lnTo>
                <a:lnTo>
                  <a:pt x="3091543" y="1248228"/>
                </a:lnTo>
                <a:lnTo>
                  <a:pt x="841829" y="1436914"/>
                </a:lnTo>
                <a:lnTo>
                  <a:pt x="0" y="1262742"/>
                </a:lnTo>
                <a:lnTo>
                  <a:pt x="0" y="740228"/>
                </a:lnTo>
                <a:close/>
              </a:path>
            </a:pathLst>
          </a:custGeom>
          <a:solidFill>
            <a:srgbClr val="503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255F86E-3C8F-4960-8162-59B82D95B4CF}"/>
              </a:ext>
            </a:extLst>
          </p:cNvPr>
          <p:cNvSpPr txBox="1"/>
          <p:nvPr/>
        </p:nvSpPr>
        <p:spPr>
          <a:xfrm>
            <a:off x="2747704" y="5505922"/>
            <a:ext cx="34644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800" dirty="0">
                <a:solidFill>
                  <a:schemeClr val="bg1"/>
                </a:solidFill>
                <a:latin typeface="Involve SemiBold" panose="020B0502020202020204" pitchFamily="34" charset="0"/>
              </a:rPr>
              <a:t>Добровольчество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800" dirty="0">
                <a:solidFill>
                  <a:schemeClr val="bg1"/>
                </a:solidFill>
                <a:latin typeface="Involve SemiBold" panose="020B0502020202020204" pitchFamily="34" charset="0"/>
              </a:rPr>
              <a:t>в сфере ЧС</a:t>
            </a:r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9AEB3314-A254-4554-9BE0-E9DE4F686EC9}"/>
              </a:ext>
            </a:extLst>
          </p:cNvPr>
          <p:cNvSpPr/>
          <p:nvPr/>
        </p:nvSpPr>
        <p:spPr>
          <a:xfrm>
            <a:off x="7765143" y="4136571"/>
            <a:ext cx="4383314" cy="1538515"/>
          </a:xfrm>
          <a:custGeom>
            <a:avLst/>
            <a:gdLst>
              <a:gd name="connsiteX0" fmla="*/ 14514 w 4383314"/>
              <a:gd name="connsiteY0" fmla="*/ 653143 h 1538515"/>
              <a:gd name="connsiteX1" fmla="*/ 203200 w 4383314"/>
              <a:gd name="connsiteY1" fmla="*/ 87086 h 1538515"/>
              <a:gd name="connsiteX2" fmla="*/ 1422400 w 4383314"/>
              <a:gd name="connsiteY2" fmla="*/ 0 h 1538515"/>
              <a:gd name="connsiteX3" fmla="*/ 2554514 w 4383314"/>
              <a:gd name="connsiteY3" fmla="*/ 130629 h 1538515"/>
              <a:gd name="connsiteX4" fmla="*/ 3323771 w 4383314"/>
              <a:gd name="connsiteY4" fmla="*/ 0 h 1538515"/>
              <a:gd name="connsiteX5" fmla="*/ 3933371 w 4383314"/>
              <a:gd name="connsiteY5" fmla="*/ 304800 h 1538515"/>
              <a:gd name="connsiteX6" fmla="*/ 4383314 w 4383314"/>
              <a:gd name="connsiteY6" fmla="*/ 812800 h 1538515"/>
              <a:gd name="connsiteX7" fmla="*/ 4310743 w 4383314"/>
              <a:gd name="connsiteY7" fmla="*/ 1262743 h 1538515"/>
              <a:gd name="connsiteX8" fmla="*/ 2627086 w 4383314"/>
              <a:gd name="connsiteY8" fmla="*/ 1393372 h 1538515"/>
              <a:gd name="connsiteX9" fmla="*/ 449943 w 4383314"/>
              <a:gd name="connsiteY9" fmla="*/ 1538515 h 1538515"/>
              <a:gd name="connsiteX10" fmla="*/ 0 w 4383314"/>
              <a:gd name="connsiteY10" fmla="*/ 1204686 h 1538515"/>
              <a:gd name="connsiteX11" fmla="*/ 14514 w 4383314"/>
              <a:gd name="connsiteY11" fmla="*/ 653143 h 153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83314" h="1538515">
                <a:moveTo>
                  <a:pt x="14514" y="653143"/>
                </a:moveTo>
                <a:lnTo>
                  <a:pt x="203200" y="87086"/>
                </a:lnTo>
                <a:lnTo>
                  <a:pt x="1422400" y="0"/>
                </a:lnTo>
                <a:lnTo>
                  <a:pt x="2554514" y="130629"/>
                </a:lnTo>
                <a:lnTo>
                  <a:pt x="3323771" y="0"/>
                </a:lnTo>
                <a:lnTo>
                  <a:pt x="3933371" y="304800"/>
                </a:lnTo>
                <a:lnTo>
                  <a:pt x="4383314" y="812800"/>
                </a:lnTo>
                <a:lnTo>
                  <a:pt x="4310743" y="1262743"/>
                </a:lnTo>
                <a:lnTo>
                  <a:pt x="2627086" y="1393372"/>
                </a:lnTo>
                <a:lnTo>
                  <a:pt x="449943" y="1538515"/>
                </a:lnTo>
                <a:lnTo>
                  <a:pt x="0" y="1204686"/>
                </a:lnTo>
                <a:lnTo>
                  <a:pt x="14514" y="653143"/>
                </a:lnTo>
                <a:close/>
              </a:path>
            </a:pathLst>
          </a:custGeom>
          <a:solidFill>
            <a:srgbClr val="503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9B5A248-6ED5-4B61-84FA-0B72F1F9488E}"/>
              </a:ext>
            </a:extLst>
          </p:cNvPr>
          <p:cNvSpPr txBox="1"/>
          <p:nvPr/>
        </p:nvSpPr>
        <p:spPr>
          <a:xfrm>
            <a:off x="8135451" y="4388025"/>
            <a:ext cx="34034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800" dirty="0">
                <a:solidFill>
                  <a:schemeClr val="bg1"/>
                </a:solidFill>
                <a:latin typeface="Involve SemiBold" panose="020B0502020202020204" pitchFamily="34" charset="0"/>
              </a:rPr>
              <a:t>«Серебряное»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800" dirty="0">
                <a:solidFill>
                  <a:schemeClr val="bg1"/>
                </a:solidFill>
                <a:latin typeface="Involve SemiBold" panose="020B0502020202020204" pitchFamily="34" charset="0"/>
              </a:rPr>
              <a:t>добровольчество</a:t>
            </a:r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id="{412DB0C9-59F9-4924-B225-AACC17408ABD}"/>
              </a:ext>
            </a:extLst>
          </p:cNvPr>
          <p:cNvSpPr/>
          <p:nvPr/>
        </p:nvSpPr>
        <p:spPr>
          <a:xfrm>
            <a:off x="7242629" y="1117600"/>
            <a:ext cx="4412342" cy="1509486"/>
          </a:xfrm>
          <a:custGeom>
            <a:avLst/>
            <a:gdLst>
              <a:gd name="connsiteX0" fmla="*/ 377371 w 4412342"/>
              <a:gd name="connsiteY0" fmla="*/ 145143 h 1509486"/>
              <a:gd name="connsiteX1" fmla="*/ 29028 w 4412342"/>
              <a:gd name="connsiteY1" fmla="*/ 406400 h 1509486"/>
              <a:gd name="connsiteX2" fmla="*/ 0 w 4412342"/>
              <a:gd name="connsiteY2" fmla="*/ 1509486 h 1509486"/>
              <a:gd name="connsiteX3" fmla="*/ 1088571 w 4412342"/>
              <a:gd name="connsiteY3" fmla="*/ 1422400 h 1509486"/>
              <a:gd name="connsiteX4" fmla="*/ 3309257 w 4412342"/>
              <a:gd name="connsiteY4" fmla="*/ 1436914 h 1509486"/>
              <a:gd name="connsiteX5" fmla="*/ 4383314 w 4412342"/>
              <a:gd name="connsiteY5" fmla="*/ 1393371 h 1509486"/>
              <a:gd name="connsiteX6" fmla="*/ 4412342 w 4412342"/>
              <a:gd name="connsiteY6" fmla="*/ 1030514 h 1509486"/>
              <a:gd name="connsiteX7" fmla="*/ 4151085 w 4412342"/>
              <a:gd name="connsiteY7" fmla="*/ 682171 h 1509486"/>
              <a:gd name="connsiteX8" fmla="*/ 3962400 w 4412342"/>
              <a:gd name="connsiteY8" fmla="*/ 145143 h 1509486"/>
              <a:gd name="connsiteX9" fmla="*/ 2786742 w 4412342"/>
              <a:gd name="connsiteY9" fmla="*/ 29029 h 1509486"/>
              <a:gd name="connsiteX10" fmla="*/ 1132114 w 4412342"/>
              <a:gd name="connsiteY10" fmla="*/ 0 h 1509486"/>
              <a:gd name="connsiteX11" fmla="*/ 333828 w 4412342"/>
              <a:gd name="connsiteY11" fmla="*/ 116114 h 1509486"/>
              <a:gd name="connsiteX12" fmla="*/ 377371 w 4412342"/>
              <a:gd name="connsiteY12" fmla="*/ 145143 h 1509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12342" h="1509486">
                <a:moveTo>
                  <a:pt x="377371" y="145143"/>
                </a:moveTo>
                <a:lnTo>
                  <a:pt x="29028" y="406400"/>
                </a:lnTo>
                <a:lnTo>
                  <a:pt x="0" y="1509486"/>
                </a:lnTo>
                <a:lnTo>
                  <a:pt x="1088571" y="1422400"/>
                </a:lnTo>
                <a:lnTo>
                  <a:pt x="3309257" y="1436914"/>
                </a:lnTo>
                <a:lnTo>
                  <a:pt x="4383314" y="1393371"/>
                </a:lnTo>
                <a:lnTo>
                  <a:pt x="4412342" y="1030514"/>
                </a:lnTo>
                <a:lnTo>
                  <a:pt x="4151085" y="682171"/>
                </a:lnTo>
                <a:lnTo>
                  <a:pt x="3962400" y="145143"/>
                </a:lnTo>
                <a:lnTo>
                  <a:pt x="2786742" y="29029"/>
                </a:lnTo>
                <a:lnTo>
                  <a:pt x="1132114" y="0"/>
                </a:lnTo>
                <a:lnTo>
                  <a:pt x="333828" y="116114"/>
                </a:lnTo>
                <a:lnTo>
                  <a:pt x="377371" y="145143"/>
                </a:lnTo>
                <a:close/>
              </a:path>
            </a:pathLst>
          </a:custGeom>
          <a:solidFill>
            <a:srgbClr val="503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8C59F6E-8A2F-4AC4-BB93-E31DF33460CC}"/>
              </a:ext>
            </a:extLst>
          </p:cNvPr>
          <p:cNvSpPr txBox="1"/>
          <p:nvPr/>
        </p:nvSpPr>
        <p:spPr>
          <a:xfrm>
            <a:off x="7708180" y="1346355"/>
            <a:ext cx="34034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800" dirty="0">
                <a:solidFill>
                  <a:schemeClr val="bg1"/>
                </a:solidFill>
                <a:latin typeface="Involve SemiBold" panose="020B0502020202020204" pitchFamily="34" charset="0"/>
              </a:rPr>
              <a:t>Корпоративное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800" dirty="0">
                <a:solidFill>
                  <a:schemeClr val="bg1"/>
                </a:solidFill>
                <a:latin typeface="Involve SemiBold" panose="020B0502020202020204" pitchFamily="34" charset="0"/>
              </a:rPr>
              <a:t>добровольчество</a:t>
            </a:r>
          </a:p>
        </p:txBody>
      </p:sp>
    </p:spTree>
    <p:extLst>
      <p:ext uri="{BB962C8B-B14F-4D97-AF65-F5344CB8AC3E}">
        <p14:creationId xmlns:p14="http://schemas.microsoft.com/office/powerpoint/2010/main" val="6408128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hidden="1">
            <a:extLst>
              <a:ext uri="{FF2B5EF4-FFF2-40B4-BE49-F238E27FC236}">
                <a16:creationId xmlns:a16="http://schemas.microsoft.com/office/drawing/2014/main" id="{893024A5-B339-459E-B111-49E0EEA895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45144"/>
            <a:ext cx="12191999" cy="8051799"/>
          </a:xfrm>
          <a:prstGeom prst="rect">
            <a:avLst/>
          </a:prstGeom>
        </p:spPr>
      </p:pic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A86950A2-E98E-44B1-85F0-F4ABA61BE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1270" y="-1354710"/>
            <a:ext cx="16194539" cy="925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 hidden="1">
            <a:extLst>
              <a:ext uri="{FF2B5EF4-FFF2-40B4-BE49-F238E27FC236}">
                <a16:creationId xmlns:a16="http://schemas.microsoft.com/office/drawing/2014/main" id="{F1FBA803-5752-C1FE-8538-ECE4F8B7D566}"/>
              </a:ext>
            </a:extLst>
          </p:cNvPr>
          <p:cNvGrpSpPr/>
          <p:nvPr/>
        </p:nvGrpSpPr>
        <p:grpSpPr>
          <a:xfrm>
            <a:off x="8997993" y="36708"/>
            <a:ext cx="2916254" cy="1322469"/>
            <a:chOff x="8158775" y="0"/>
            <a:chExt cx="3715342" cy="1684841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0104" y="0"/>
              <a:ext cx="2247247" cy="1684841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2F673EE4-DAAB-4EE1-9C33-A7EC6144E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8775" y="393041"/>
              <a:ext cx="1096172" cy="1098369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8E6CF04A-BBAA-4BDA-A5EF-3703352D3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9920" y="387213"/>
              <a:ext cx="1104197" cy="1104197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1BF330C-4761-4C07-A45C-D14A57C089D4}"/>
              </a:ext>
            </a:extLst>
          </p:cNvPr>
          <p:cNvSpPr txBox="1"/>
          <p:nvPr/>
        </p:nvSpPr>
        <p:spPr>
          <a:xfrm>
            <a:off x="5060272" y="373749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pic>
        <p:nvPicPr>
          <p:cNvPr id="25" name="Рисунок 24" hidden="1">
            <a:extLst>
              <a:ext uri="{FF2B5EF4-FFF2-40B4-BE49-F238E27FC236}">
                <a16:creationId xmlns:a16="http://schemas.microsoft.com/office/drawing/2014/main" id="{D017470D-213D-4C27-AC3B-785F56C955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941" flipH="1">
            <a:off x="-4154112" y="2103279"/>
            <a:ext cx="11427544" cy="6427993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B7D05780-F067-4AB0-9929-48EFCC92E428}"/>
              </a:ext>
            </a:extLst>
          </p:cNvPr>
          <p:cNvGrpSpPr/>
          <p:nvPr/>
        </p:nvGrpSpPr>
        <p:grpSpPr>
          <a:xfrm rot="20360068">
            <a:off x="-2199273" y="642058"/>
            <a:ext cx="4605729" cy="716132"/>
            <a:chOff x="-254932" y="5197054"/>
            <a:chExt cx="3936761" cy="611427"/>
          </a:xfrm>
        </p:grpSpPr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5F3A8A5E-F195-4E26-889B-7B8CCE3FAE90}"/>
                </a:ext>
              </a:extLst>
            </p:cNvPr>
            <p:cNvSpPr/>
            <p:nvPr/>
          </p:nvSpPr>
          <p:spPr>
            <a:xfrm rot="19119618">
              <a:off x="-254932" y="5197054"/>
              <a:ext cx="3123953" cy="205097"/>
            </a:xfrm>
            <a:prstGeom prst="rect">
              <a:avLst/>
            </a:prstGeom>
            <a:solidFill>
              <a:srgbClr val="5038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99A159E7-1165-4D31-BB95-1D21C68AC460}"/>
                </a:ext>
              </a:extLst>
            </p:cNvPr>
            <p:cNvSpPr/>
            <p:nvPr/>
          </p:nvSpPr>
          <p:spPr>
            <a:xfrm rot="19119618">
              <a:off x="151472" y="5388681"/>
              <a:ext cx="3123953" cy="205097"/>
            </a:xfrm>
            <a:prstGeom prst="rect">
              <a:avLst/>
            </a:prstGeom>
            <a:solidFill>
              <a:srgbClr val="5038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D0FA519B-9619-404B-916E-DA7CC53F9CF0}"/>
                </a:ext>
              </a:extLst>
            </p:cNvPr>
            <p:cNvSpPr/>
            <p:nvPr/>
          </p:nvSpPr>
          <p:spPr>
            <a:xfrm rot="19119618">
              <a:off x="557876" y="5603384"/>
              <a:ext cx="3123953" cy="205097"/>
            </a:xfrm>
            <a:prstGeom prst="rect">
              <a:avLst/>
            </a:prstGeom>
            <a:solidFill>
              <a:srgbClr val="5038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" name="Овал 25">
            <a:extLst>
              <a:ext uri="{FF2B5EF4-FFF2-40B4-BE49-F238E27FC236}">
                <a16:creationId xmlns:a16="http://schemas.microsoft.com/office/drawing/2014/main" id="{0679AD87-B224-4145-8616-562A3BBE4C40}"/>
              </a:ext>
            </a:extLst>
          </p:cNvPr>
          <p:cNvSpPr/>
          <p:nvPr/>
        </p:nvSpPr>
        <p:spPr>
          <a:xfrm>
            <a:off x="7866221" y="4799328"/>
            <a:ext cx="3123953" cy="3123953"/>
          </a:xfrm>
          <a:custGeom>
            <a:avLst/>
            <a:gdLst>
              <a:gd name="connsiteX0" fmla="*/ 0 w 3123953"/>
              <a:gd name="connsiteY0" fmla="*/ 1561977 h 3123953"/>
              <a:gd name="connsiteX1" fmla="*/ 1561977 w 3123953"/>
              <a:gd name="connsiteY1" fmla="*/ 0 h 3123953"/>
              <a:gd name="connsiteX2" fmla="*/ 3123954 w 3123953"/>
              <a:gd name="connsiteY2" fmla="*/ 1561977 h 3123953"/>
              <a:gd name="connsiteX3" fmla="*/ 1561977 w 3123953"/>
              <a:gd name="connsiteY3" fmla="*/ 3123954 h 3123953"/>
              <a:gd name="connsiteX4" fmla="*/ 0 w 3123953"/>
              <a:gd name="connsiteY4" fmla="*/ 1561977 h 3123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3953" h="3123953" extrusionOk="0">
                <a:moveTo>
                  <a:pt x="0" y="1561977"/>
                </a:moveTo>
                <a:cubicBezTo>
                  <a:pt x="48104" y="813850"/>
                  <a:pt x="581350" y="-27988"/>
                  <a:pt x="1561977" y="0"/>
                </a:cubicBezTo>
                <a:cubicBezTo>
                  <a:pt x="2381527" y="6767"/>
                  <a:pt x="3265104" y="645658"/>
                  <a:pt x="3123954" y="1561977"/>
                </a:cubicBezTo>
                <a:cubicBezTo>
                  <a:pt x="3138714" y="2478515"/>
                  <a:pt x="2413752" y="3095932"/>
                  <a:pt x="1561977" y="3123954"/>
                </a:cubicBezTo>
                <a:cubicBezTo>
                  <a:pt x="869256" y="3107478"/>
                  <a:pt x="-109479" y="2331213"/>
                  <a:pt x="0" y="1561977"/>
                </a:cubicBezTo>
                <a:close/>
              </a:path>
            </a:pathLst>
          </a:custGeom>
          <a:noFill/>
          <a:ln w="57150">
            <a:solidFill>
              <a:srgbClr val="50388C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5265792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21D8AA-0775-E806-6AB1-E0A293C423B2}"/>
              </a:ext>
            </a:extLst>
          </p:cNvPr>
          <p:cNvSpPr txBox="1"/>
          <p:nvPr/>
        </p:nvSpPr>
        <p:spPr>
          <a:xfrm>
            <a:off x="1076553" y="697942"/>
            <a:ext cx="94291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solidFill>
                  <a:srgbClr val="50388C"/>
                </a:solidFill>
                <a:latin typeface="Rostov" pitchFamily="2" charset="0"/>
              </a:rPr>
              <a:t>2024 – ГОД ДОБРЫХ ДЕЛ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59DB474-1B08-4B2C-BCD2-289FF164CC9F}"/>
              </a:ext>
            </a:extLst>
          </p:cNvPr>
          <p:cNvSpPr txBox="1"/>
          <p:nvPr/>
        </p:nvSpPr>
        <p:spPr>
          <a:xfrm>
            <a:off x="6206470" y="3045002"/>
            <a:ext cx="526137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Involve" panose="020B0502020202020204" pitchFamily="34" charset="0"/>
              </a:rPr>
              <a:t>В рамках итогового Регионального</a:t>
            </a:r>
          </a:p>
          <a:p>
            <a:r>
              <a:rPr lang="ru-RU" dirty="0">
                <a:latin typeface="Involve" panose="020B0502020202020204" pitchFamily="34" charset="0"/>
              </a:rPr>
              <a:t>фестиваля добровольчества </a:t>
            </a:r>
            <a:r>
              <a:rPr lang="ru-RU" b="1" dirty="0">
                <a:solidFill>
                  <a:srgbClr val="50388C"/>
                </a:solidFill>
                <a:latin typeface="Involve" panose="020B0502020202020204" pitchFamily="34" charset="0"/>
              </a:rPr>
              <a:t>«</a:t>
            </a:r>
            <a:r>
              <a:rPr lang="ru-RU" b="1" dirty="0" err="1">
                <a:solidFill>
                  <a:srgbClr val="50388C"/>
                </a:solidFill>
                <a:latin typeface="Involve" panose="020B0502020202020204" pitchFamily="34" charset="0"/>
              </a:rPr>
              <a:t>ДоброФест</a:t>
            </a:r>
            <a:r>
              <a:rPr lang="ru-RU" b="1" dirty="0">
                <a:solidFill>
                  <a:srgbClr val="50388C"/>
                </a:solidFill>
                <a:latin typeface="Involve" panose="020B0502020202020204" pitchFamily="34" charset="0"/>
              </a:rPr>
              <a:t>»</a:t>
            </a:r>
            <a:r>
              <a:rPr lang="ru-RU" b="1" dirty="0">
                <a:latin typeface="Involve" panose="020B0502020202020204" pitchFamily="34" charset="0"/>
              </a:rPr>
              <a:t>,</a:t>
            </a:r>
          </a:p>
          <a:p>
            <a:r>
              <a:rPr lang="ru-RU" dirty="0">
                <a:latin typeface="Involve" panose="020B0502020202020204" pitchFamily="34" charset="0"/>
              </a:rPr>
              <a:t>который прошел 1 декабря, Губернатор</a:t>
            </a:r>
          </a:p>
          <a:p>
            <a:r>
              <a:rPr lang="ru-RU" dirty="0">
                <a:latin typeface="Involve" panose="020B0502020202020204" pitchFamily="34" charset="0"/>
              </a:rPr>
              <a:t>Ростовской области </a:t>
            </a:r>
            <a:r>
              <a:rPr lang="ru-RU" b="1" dirty="0">
                <a:solidFill>
                  <a:srgbClr val="50388C"/>
                </a:solidFill>
                <a:latin typeface="Involve" panose="020B0502020202020204" pitchFamily="34" charset="0"/>
              </a:rPr>
              <a:t>Василий Голубев</a:t>
            </a:r>
          </a:p>
          <a:p>
            <a:r>
              <a:rPr lang="ru-RU" dirty="0">
                <a:latin typeface="Involve" panose="020B0502020202020204" pitchFamily="34" charset="0"/>
              </a:rPr>
              <a:t>объявил этот год в Ростовской области</a:t>
            </a:r>
          </a:p>
          <a:p>
            <a:r>
              <a:rPr lang="ru-RU" dirty="0">
                <a:latin typeface="Involve" panose="020B0502020202020204" pitchFamily="34" charset="0"/>
              </a:rPr>
              <a:t>Годом добрых дел.</a:t>
            </a: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F2B9E08E-940F-4D2D-947F-FAEEC6368573}"/>
              </a:ext>
            </a:extLst>
          </p:cNvPr>
          <p:cNvSpPr/>
          <p:nvPr/>
        </p:nvSpPr>
        <p:spPr>
          <a:xfrm>
            <a:off x="6770564" y="-290286"/>
            <a:ext cx="5827836" cy="4455886"/>
          </a:xfrm>
          <a:custGeom>
            <a:avLst/>
            <a:gdLst>
              <a:gd name="connsiteX0" fmla="*/ 3737779 w 5827836"/>
              <a:gd name="connsiteY0" fmla="*/ 0 h 4455886"/>
              <a:gd name="connsiteX1" fmla="*/ 4594122 w 5827836"/>
              <a:gd name="connsiteY1" fmla="*/ 972457 h 4455886"/>
              <a:gd name="connsiteX2" fmla="*/ 3636179 w 5827836"/>
              <a:gd name="connsiteY2" fmla="*/ 2191657 h 4455886"/>
              <a:gd name="connsiteX3" fmla="*/ 210807 w 5827836"/>
              <a:gd name="connsiteY3" fmla="*/ 2467429 h 4455886"/>
              <a:gd name="connsiteX4" fmla="*/ 718807 w 5827836"/>
              <a:gd name="connsiteY4" fmla="*/ 2931886 h 4455886"/>
              <a:gd name="connsiteX5" fmla="*/ 3578122 w 5827836"/>
              <a:gd name="connsiteY5" fmla="*/ 2931886 h 4455886"/>
              <a:gd name="connsiteX6" fmla="*/ 5827836 w 5827836"/>
              <a:gd name="connsiteY6" fmla="*/ 4455886 h 4455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7836" h="4455886">
                <a:moveTo>
                  <a:pt x="3737779" y="0"/>
                </a:moveTo>
                <a:cubicBezTo>
                  <a:pt x="4174417" y="303590"/>
                  <a:pt x="4611055" y="607181"/>
                  <a:pt x="4594122" y="972457"/>
                </a:cubicBezTo>
                <a:cubicBezTo>
                  <a:pt x="4577189" y="1337733"/>
                  <a:pt x="4366731" y="1942495"/>
                  <a:pt x="3636179" y="2191657"/>
                </a:cubicBezTo>
                <a:cubicBezTo>
                  <a:pt x="2905627" y="2440819"/>
                  <a:pt x="697036" y="2344058"/>
                  <a:pt x="210807" y="2467429"/>
                </a:cubicBezTo>
                <a:cubicBezTo>
                  <a:pt x="-275422" y="2590801"/>
                  <a:pt x="157588" y="2854477"/>
                  <a:pt x="718807" y="2931886"/>
                </a:cubicBezTo>
                <a:cubicBezTo>
                  <a:pt x="1280026" y="3009295"/>
                  <a:pt x="2726617" y="2677886"/>
                  <a:pt x="3578122" y="2931886"/>
                </a:cubicBezTo>
                <a:cubicBezTo>
                  <a:pt x="4429627" y="3185886"/>
                  <a:pt x="5128731" y="3820886"/>
                  <a:pt x="5827836" y="4455886"/>
                </a:cubicBezTo>
              </a:path>
            </a:pathLst>
          </a:custGeom>
          <a:noFill/>
          <a:ln w="76200">
            <a:solidFill>
              <a:srgbClr val="5038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8B1449D0-4269-4170-BA11-6F26FC1955D5}"/>
              </a:ext>
            </a:extLst>
          </p:cNvPr>
          <p:cNvSpPr/>
          <p:nvPr/>
        </p:nvSpPr>
        <p:spPr>
          <a:xfrm>
            <a:off x="1059543" y="2249714"/>
            <a:ext cx="5080000" cy="3773715"/>
          </a:xfrm>
          <a:custGeom>
            <a:avLst/>
            <a:gdLst>
              <a:gd name="connsiteX0" fmla="*/ 812800 w 5080000"/>
              <a:gd name="connsiteY0" fmla="*/ 0 h 3773715"/>
              <a:gd name="connsiteX1" fmla="*/ 232228 w 5080000"/>
              <a:gd name="connsiteY1" fmla="*/ 449943 h 3773715"/>
              <a:gd name="connsiteX2" fmla="*/ 0 w 5080000"/>
              <a:gd name="connsiteY2" fmla="*/ 1814286 h 3773715"/>
              <a:gd name="connsiteX3" fmla="*/ 261257 w 5080000"/>
              <a:gd name="connsiteY3" fmla="*/ 3381829 h 3773715"/>
              <a:gd name="connsiteX4" fmla="*/ 812800 w 5080000"/>
              <a:gd name="connsiteY4" fmla="*/ 3773715 h 3773715"/>
              <a:gd name="connsiteX5" fmla="*/ 3468914 w 5080000"/>
              <a:gd name="connsiteY5" fmla="*/ 3628572 h 3773715"/>
              <a:gd name="connsiteX6" fmla="*/ 4455886 w 5080000"/>
              <a:gd name="connsiteY6" fmla="*/ 3643086 h 3773715"/>
              <a:gd name="connsiteX7" fmla="*/ 4905828 w 5080000"/>
              <a:gd name="connsiteY7" fmla="*/ 3062515 h 3773715"/>
              <a:gd name="connsiteX8" fmla="*/ 5080000 w 5080000"/>
              <a:gd name="connsiteY8" fmla="*/ 1886857 h 3773715"/>
              <a:gd name="connsiteX9" fmla="*/ 4702628 w 5080000"/>
              <a:gd name="connsiteY9" fmla="*/ 1393372 h 3773715"/>
              <a:gd name="connsiteX10" fmla="*/ 4499428 w 5080000"/>
              <a:gd name="connsiteY10" fmla="*/ 420915 h 3773715"/>
              <a:gd name="connsiteX11" fmla="*/ 3222171 w 5080000"/>
              <a:gd name="connsiteY11" fmla="*/ 14515 h 3773715"/>
              <a:gd name="connsiteX12" fmla="*/ 1407886 w 5080000"/>
              <a:gd name="connsiteY12" fmla="*/ 14515 h 3773715"/>
              <a:gd name="connsiteX13" fmla="*/ 812800 w 5080000"/>
              <a:gd name="connsiteY13" fmla="*/ 0 h 377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80000" h="3773715">
                <a:moveTo>
                  <a:pt x="812800" y="0"/>
                </a:moveTo>
                <a:lnTo>
                  <a:pt x="232228" y="449943"/>
                </a:lnTo>
                <a:lnTo>
                  <a:pt x="0" y="1814286"/>
                </a:lnTo>
                <a:lnTo>
                  <a:pt x="261257" y="3381829"/>
                </a:lnTo>
                <a:lnTo>
                  <a:pt x="812800" y="3773715"/>
                </a:lnTo>
                <a:lnTo>
                  <a:pt x="3468914" y="3628572"/>
                </a:lnTo>
                <a:lnTo>
                  <a:pt x="4455886" y="3643086"/>
                </a:lnTo>
                <a:lnTo>
                  <a:pt x="4905828" y="3062515"/>
                </a:lnTo>
                <a:lnTo>
                  <a:pt x="5080000" y="1886857"/>
                </a:lnTo>
                <a:lnTo>
                  <a:pt x="4702628" y="1393372"/>
                </a:lnTo>
                <a:lnTo>
                  <a:pt x="4499428" y="420915"/>
                </a:lnTo>
                <a:lnTo>
                  <a:pt x="3222171" y="14515"/>
                </a:lnTo>
                <a:lnTo>
                  <a:pt x="1407886" y="14515"/>
                </a:lnTo>
                <a:lnTo>
                  <a:pt x="812800" y="0"/>
                </a:lnTo>
                <a:close/>
              </a:path>
            </a:pathLst>
          </a:custGeom>
          <a:solidFill>
            <a:srgbClr val="503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олилиния: фигура 34">
            <a:extLst>
              <a:ext uri="{FF2B5EF4-FFF2-40B4-BE49-F238E27FC236}">
                <a16:creationId xmlns:a16="http://schemas.microsoft.com/office/drawing/2014/main" id="{E4A8FD82-3543-4891-8D32-61405DF1C9B5}"/>
              </a:ext>
            </a:extLst>
          </p:cNvPr>
          <p:cNvSpPr/>
          <p:nvPr/>
        </p:nvSpPr>
        <p:spPr>
          <a:xfrm>
            <a:off x="1238250" y="2352676"/>
            <a:ext cx="4747282" cy="3505199"/>
          </a:xfrm>
          <a:custGeom>
            <a:avLst/>
            <a:gdLst>
              <a:gd name="connsiteX0" fmla="*/ 704850 w 4295775"/>
              <a:gd name="connsiteY0" fmla="*/ 0 h 3171825"/>
              <a:gd name="connsiteX1" fmla="*/ 1485900 w 4295775"/>
              <a:gd name="connsiteY1" fmla="*/ 85725 h 3171825"/>
              <a:gd name="connsiteX2" fmla="*/ 3019425 w 4295775"/>
              <a:gd name="connsiteY2" fmla="*/ 38100 h 3171825"/>
              <a:gd name="connsiteX3" fmla="*/ 3829050 w 4295775"/>
              <a:gd name="connsiteY3" fmla="*/ 409575 h 3171825"/>
              <a:gd name="connsiteX4" fmla="*/ 3895725 w 4295775"/>
              <a:gd name="connsiteY4" fmla="*/ 1047750 h 3171825"/>
              <a:gd name="connsiteX5" fmla="*/ 3914775 w 4295775"/>
              <a:gd name="connsiteY5" fmla="*/ 1152525 h 3171825"/>
              <a:gd name="connsiteX6" fmla="*/ 4295775 w 4295775"/>
              <a:gd name="connsiteY6" fmla="*/ 1562100 h 3171825"/>
              <a:gd name="connsiteX7" fmla="*/ 4162425 w 4295775"/>
              <a:gd name="connsiteY7" fmla="*/ 2619375 h 3171825"/>
              <a:gd name="connsiteX8" fmla="*/ 3686175 w 4295775"/>
              <a:gd name="connsiteY8" fmla="*/ 3086100 h 3171825"/>
              <a:gd name="connsiteX9" fmla="*/ 1381125 w 4295775"/>
              <a:gd name="connsiteY9" fmla="*/ 3171825 h 3171825"/>
              <a:gd name="connsiteX10" fmla="*/ 361950 w 4295775"/>
              <a:gd name="connsiteY10" fmla="*/ 3095625 h 3171825"/>
              <a:gd name="connsiteX11" fmla="*/ 57150 w 4295775"/>
              <a:gd name="connsiteY11" fmla="*/ 2447925 h 3171825"/>
              <a:gd name="connsiteX12" fmla="*/ 9525 w 4295775"/>
              <a:gd name="connsiteY12" fmla="*/ 1266825 h 3171825"/>
              <a:gd name="connsiteX13" fmla="*/ 0 w 4295775"/>
              <a:gd name="connsiteY13" fmla="*/ 1133475 h 3171825"/>
              <a:gd name="connsiteX14" fmla="*/ 171450 w 4295775"/>
              <a:gd name="connsiteY14" fmla="*/ 314325 h 317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95775" h="3171825">
                <a:moveTo>
                  <a:pt x="704850" y="0"/>
                </a:moveTo>
                <a:lnTo>
                  <a:pt x="1485900" y="85725"/>
                </a:lnTo>
                <a:lnTo>
                  <a:pt x="3019425" y="38100"/>
                </a:lnTo>
                <a:lnTo>
                  <a:pt x="3829050" y="409575"/>
                </a:lnTo>
                <a:lnTo>
                  <a:pt x="3895725" y="1047750"/>
                </a:lnTo>
                <a:lnTo>
                  <a:pt x="3914775" y="1152525"/>
                </a:lnTo>
                <a:lnTo>
                  <a:pt x="4295775" y="1562100"/>
                </a:lnTo>
                <a:lnTo>
                  <a:pt x="4162425" y="2619375"/>
                </a:lnTo>
                <a:lnTo>
                  <a:pt x="3686175" y="3086100"/>
                </a:lnTo>
                <a:lnTo>
                  <a:pt x="1381125" y="3171825"/>
                </a:lnTo>
                <a:lnTo>
                  <a:pt x="361950" y="3095625"/>
                </a:lnTo>
                <a:lnTo>
                  <a:pt x="57150" y="2447925"/>
                </a:lnTo>
                <a:lnTo>
                  <a:pt x="9525" y="1266825"/>
                </a:lnTo>
                <a:cubicBezTo>
                  <a:pt x="9525" y="1196817"/>
                  <a:pt x="10789" y="1241362"/>
                  <a:pt x="0" y="1133475"/>
                </a:cubicBezTo>
                <a:lnTo>
                  <a:pt x="171450" y="314325"/>
                </a:lnTo>
                <a:close/>
              </a:path>
            </a:pathLst>
          </a:custGeom>
          <a:blipFill>
            <a:blip r:embed="rId9"/>
            <a:stretch>
              <a:fillRect l="-1002" r="-1002"/>
            </a:stretch>
          </a:blipFill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9391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hidden="1">
            <a:extLst>
              <a:ext uri="{FF2B5EF4-FFF2-40B4-BE49-F238E27FC236}">
                <a16:creationId xmlns:a16="http://schemas.microsoft.com/office/drawing/2014/main" id="{893024A5-B339-459E-B111-49E0EEA895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45144"/>
            <a:ext cx="12191999" cy="8051799"/>
          </a:xfrm>
          <a:prstGeom prst="rect">
            <a:avLst/>
          </a:prstGeom>
        </p:spPr>
      </p:pic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A86950A2-E98E-44B1-85F0-F4ABA61BE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1270" y="-1354710"/>
            <a:ext cx="16194539" cy="925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 hidden="1">
            <a:extLst>
              <a:ext uri="{FF2B5EF4-FFF2-40B4-BE49-F238E27FC236}">
                <a16:creationId xmlns:a16="http://schemas.microsoft.com/office/drawing/2014/main" id="{F1FBA803-5752-C1FE-8538-ECE4F8B7D566}"/>
              </a:ext>
            </a:extLst>
          </p:cNvPr>
          <p:cNvGrpSpPr/>
          <p:nvPr/>
        </p:nvGrpSpPr>
        <p:grpSpPr>
          <a:xfrm>
            <a:off x="8997993" y="36708"/>
            <a:ext cx="2916254" cy="1322469"/>
            <a:chOff x="8158775" y="0"/>
            <a:chExt cx="3715342" cy="1684841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0104" y="0"/>
              <a:ext cx="2247247" cy="1684841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2F673EE4-DAAB-4EE1-9C33-A7EC6144E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8775" y="393041"/>
              <a:ext cx="1096172" cy="1098369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8E6CF04A-BBAA-4BDA-A5EF-3703352D3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9920" y="387213"/>
              <a:ext cx="1104197" cy="1104197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1BF330C-4761-4C07-A45C-D14A57C089D4}"/>
              </a:ext>
            </a:extLst>
          </p:cNvPr>
          <p:cNvSpPr txBox="1"/>
          <p:nvPr/>
        </p:nvSpPr>
        <p:spPr>
          <a:xfrm>
            <a:off x="5060272" y="373749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pic>
        <p:nvPicPr>
          <p:cNvPr id="25" name="Рисунок 24" hidden="1">
            <a:extLst>
              <a:ext uri="{FF2B5EF4-FFF2-40B4-BE49-F238E27FC236}">
                <a16:creationId xmlns:a16="http://schemas.microsoft.com/office/drawing/2014/main" id="{D017470D-213D-4C27-AC3B-785F56C955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941" flipH="1">
            <a:off x="-4154112" y="2103279"/>
            <a:ext cx="11427544" cy="6427993"/>
          </a:xfrm>
          <a:prstGeom prst="rect">
            <a:avLst/>
          </a:prstGeom>
        </p:spPr>
      </p:pic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19A1F19A-A55B-7A47-98E3-C33497870475}"/>
              </a:ext>
            </a:extLst>
          </p:cNvPr>
          <p:cNvGrpSpPr/>
          <p:nvPr/>
        </p:nvGrpSpPr>
        <p:grpSpPr>
          <a:xfrm>
            <a:off x="98822" y="156487"/>
            <a:ext cx="11616323" cy="6701513"/>
            <a:chOff x="330943" y="437020"/>
            <a:chExt cx="17800480" cy="9882011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33BE2608-85A2-3E8D-5848-5165FF2DA55E}"/>
                </a:ext>
              </a:extLst>
            </p:cNvPr>
            <p:cNvSpPr/>
            <p:nvPr/>
          </p:nvSpPr>
          <p:spPr>
            <a:xfrm>
              <a:off x="14297335" y="5770424"/>
              <a:ext cx="3319961" cy="3765386"/>
            </a:xfrm>
            <a:prstGeom prst="roundRect">
              <a:avLst/>
            </a:prstGeom>
            <a:solidFill>
              <a:srgbClr val="50388C"/>
            </a:solidFill>
            <a:ln w="28575">
              <a:solidFill>
                <a:srgbClr val="50388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Стрелка: вниз 9">
              <a:extLst>
                <a:ext uri="{FF2B5EF4-FFF2-40B4-BE49-F238E27FC236}">
                  <a16:creationId xmlns:a16="http://schemas.microsoft.com/office/drawing/2014/main" id="{9FF6B160-E858-D32D-5631-27E01C33B326}"/>
                </a:ext>
              </a:extLst>
            </p:cNvPr>
            <p:cNvSpPr/>
            <p:nvPr/>
          </p:nvSpPr>
          <p:spPr>
            <a:xfrm rot="16200000">
              <a:off x="12579989" y="6658148"/>
              <a:ext cx="613371" cy="3144227"/>
            </a:xfrm>
            <a:prstGeom prst="downArrow">
              <a:avLst/>
            </a:prstGeom>
            <a:solidFill>
              <a:srgbClr val="50388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Стрелка: вниз 11">
              <a:extLst>
                <a:ext uri="{FF2B5EF4-FFF2-40B4-BE49-F238E27FC236}">
                  <a16:creationId xmlns:a16="http://schemas.microsoft.com/office/drawing/2014/main" id="{EF6EBDE1-C441-0A0F-5148-D1E7896A70AC}"/>
                </a:ext>
              </a:extLst>
            </p:cNvPr>
            <p:cNvSpPr/>
            <p:nvPr/>
          </p:nvSpPr>
          <p:spPr>
            <a:xfrm rot="16200000">
              <a:off x="12177185" y="1784714"/>
              <a:ext cx="613371" cy="2082629"/>
            </a:xfrm>
            <a:prstGeom prst="downArrow">
              <a:avLst/>
            </a:prstGeom>
            <a:solidFill>
              <a:srgbClr val="50388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Стрелка: вниз 15">
              <a:extLst>
                <a:ext uri="{FF2B5EF4-FFF2-40B4-BE49-F238E27FC236}">
                  <a16:creationId xmlns:a16="http://schemas.microsoft.com/office/drawing/2014/main" id="{44FBD932-7B1E-8266-7F54-5251EF81ED94}"/>
                </a:ext>
              </a:extLst>
            </p:cNvPr>
            <p:cNvSpPr/>
            <p:nvPr/>
          </p:nvSpPr>
          <p:spPr>
            <a:xfrm rot="16200000">
              <a:off x="5979429" y="1941360"/>
              <a:ext cx="613371" cy="1736907"/>
            </a:xfrm>
            <a:prstGeom prst="downArrow">
              <a:avLst/>
            </a:prstGeom>
            <a:solidFill>
              <a:srgbClr val="50388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Заголовок 1">
              <a:extLst>
                <a:ext uri="{FF2B5EF4-FFF2-40B4-BE49-F238E27FC236}">
                  <a16:creationId xmlns:a16="http://schemas.microsoft.com/office/drawing/2014/main" id="{57CE1806-BE35-A600-2D0F-0E5CE94F1E4F}"/>
                </a:ext>
              </a:extLst>
            </p:cNvPr>
            <p:cNvSpPr txBox="1">
              <a:spLocks/>
            </p:cNvSpPr>
            <p:nvPr/>
          </p:nvSpPr>
          <p:spPr>
            <a:xfrm>
              <a:off x="754218" y="553580"/>
              <a:ext cx="8102757" cy="1039449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1F116A"/>
                  </a:solidFill>
                  <a:effectLst/>
                  <a:uLnTx/>
                  <a:uFillTx/>
                  <a:latin typeface="Rostov" pitchFamily="2" charset="0"/>
                </a:rPr>
                <a:t>ЭСТАФЕТА ДОБРЫХ ДЕЛ:</a:t>
              </a:r>
            </a:p>
          </p:txBody>
        </p:sp>
        <p:sp>
          <p:nvSpPr>
            <p:cNvPr id="18" name="Заголовок 1">
              <a:extLst>
                <a:ext uri="{FF2B5EF4-FFF2-40B4-BE49-F238E27FC236}">
                  <a16:creationId xmlns:a16="http://schemas.microsoft.com/office/drawing/2014/main" id="{17B791FB-7A78-0329-B3C0-D8CECA96C1EE}"/>
                </a:ext>
              </a:extLst>
            </p:cNvPr>
            <p:cNvSpPr txBox="1">
              <a:spLocks/>
            </p:cNvSpPr>
            <p:nvPr/>
          </p:nvSpPr>
          <p:spPr>
            <a:xfrm>
              <a:off x="8355587" y="437020"/>
              <a:ext cx="5856649" cy="1039449"/>
            </a:xfrm>
            <a:prstGeom prst="rect">
              <a:avLst/>
            </a:prstGeom>
          </p:spPr>
          <p:txBody>
            <a:bodyPr vert="horz" lIns="137160" tIns="68580" rIns="137160" bIns="6858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AC15"/>
                  </a:solidFill>
                  <a:effectLst/>
                  <a:uLnTx/>
                  <a:uFillTx/>
                  <a:latin typeface="Rostov" pitchFamily="2" charset="0"/>
                </a:rPr>
                <a:t>ПУТЬ ВОЛОНТЕРА</a:t>
              </a:r>
            </a:p>
          </p:txBody>
        </p:sp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59F22652-271D-F058-8EEA-4D032165AA92}"/>
                </a:ext>
              </a:extLst>
            </p:cNvPr>
            <p:cNvSpPr/>
            <p:nvPr/>
          </p:nvSpPr>
          <p:spPr>
            <a:xfrm>
              <a:off x="1202102" y="6537410"/>
              <a:ext cx="4663440" cy="2615837"/>
            </a:xfrm>
            <a:prstGeom prst="roundRect">
              <a:avLst/>
            </a:prstGeom>
            <a:noFill/>
            <a:ln w="28575">
              <a:solidFill>
                <a:srgbClr val="50388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Заголовок 1">
              <a:extLst>
                <a:ext uri="{FF2B5EF4-FFF2-40B4-BE49-F238E27FC236}">
                  <a16:creationId xmlns:a16="http://schemas.microsoft.com/office/drawing/2014/main" id="{1FA808C4-C6C2-0435-7D75-CB243480DFA6}"/>
                </a:ext>
              </a:extLst>
            </p:cNvPr>
            <p:cNvSpPr txBox="1">
              <a:spLocks/>
            </p:cNvSpPr>
            <p:nvPr/>
          </p:nvSpPr>
          <p:spPr>
            <a:xfrm>
              <a:off x="330943" y="6384132"/>
              <a:ext cx="6336398" cy="1558722"/>
            </a:xfrm>
            <a:prstGeom prst="rect">
              <a:avLst/>
            </a:prstGeom>
          </p:spPr>
          <p:txBody>
            <a:bodyPr vert="horz" lIns="137160" tIns="68580" rIns="137160" bIns="6858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50388C"/>
                  </a:solidFill>
                  <a:effectLst/>
                  <a:uLnTx/>
                  <a:uFillTx/>
                  <a:latin typeface="Rostov" pitchFamily="2" charset="0"/>
                </a:rPr>
                <a:t>ВХОД</a:t>
              </a:r>
              <a:endParaRPr kumimoji="0" lang="ru-RU" sz="5400" b="0" i="0" u="sng" strike="noStrike" kern="1200" cap="none" spc="0" normalizeH="0" baseline="0" noProof="0" dirty="0">
                <a:ln>
                  <a:noFill/>
                </a:ln>
                <a:solidFill>
                  <a:srgbClr val="50388C"/>
                </a:solidFill>
                <a:effectLst/>
                <a:uLnTx/>
                <a:uFillTx/>
                <a:latin typeface="Rostov" pitchFamily="2" charset="0"/>
              </a:endParaRPr>
            </a:p>
          </p:txBody>
        </p:sp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64F406A8-6800-6695-DDF9-A89A85C143BA}"/>
                </a:ext>
              </a:extLst>
            </p:cNvPr>
            <p:cNvSpPr/>
            <p:nvPr/>
          </p:nvSpPr>
          <p:spPr>
            <a:xfrm>
              <a:off x="1457043" y="7761649"/>
              <a:ext cx="4111773" cy="1039451"/>
            </a:xfrm>
            <a:prstGeom prst="roundRect">
              <a:avLst/>
            </a:prstGeom>
            <a:solidFill>
              <a:srgbClr val="009E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654A31CA-4A95-BDC5-03E6-44AC4D390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5513" y="7761649"/>
              <a:ext cx="4231557" cy="925874"/>
            </a:xfrm>
            <a:prstGeom prst="rect">
              <a:avLst/>
            </a:prstGeom>
          </p:spPr>
        </p:pic>
        <p:sp>
          <p:nvSpPr>
            <p:cNvPr id="23" name="Прямоугольник: скругленные углы 22">
              <a:extLst>
                <a:ext uri="{FF2B5EF4-FFF2-40B4-BE49-F238E27FC236}">
                  <a16:creationId xmlns:a16="http://schemas.microsoft.com/office/drawing/2014/main" id="{CF99B29A-7EF9-1F03-798C-78DE24ABFEA7}"/>
                </a:ext>
              </a:extLst>
            </p:cNvPr>
            <p:cNvSpPr/>
            <p:nvPr/>
          </p:nvSpPr>
          <p:spPr>
            <a:xfrm>
              <a:off x="1179072" y="4230871"/>
              <a:ext cx="4663440" cy="2001668"/>
            </a:xfrm>
            <a:prstGeom prst="roundRect">
              <a:avLst/>
            </a:prstGeom>
            <a:noFill/>
            <a:ln w="19050">
              <a:solidFill>
                <a:srgbClr val="26176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Заголовок 1">
              <a:extLst>
                <a:ext uri="{FF2B5EF4-FFF2-40B4-BE49-F238E27FC236}">
                  <a16:creationId xmlns:a16="http://schemas.microsoft.com/office/drawing/2014/main" id="{D377C97A-D112-FFEE-9229-65F478271C2D}"/>
                </a:ext>
              </a:extLst>
            </p:cNvPr>
            <p:cNvSpPr txBox="1">
              <a:spLocks/>
            </p:cNvSpPr>
            <p:nvPr/>
          </p:nvSpPr>
          <p:spPr>
            <a:xfrm>
              <a:off x="1179072" y="4553790"/>
              <a:ext cx="4663440" cy="1355826"/>
            </a:xfrm>
            <a:prstGeom prst="rect">
              <a:avLst/>
            </a:prstGeom>
          </p:spPr>
          <p:txBody>
            <a:bodyPr vert="horz" lIns="137160" tIns="68580" rIns="137160" bIns="68580" rtlCol="0" anchor="ctr">
              <a:normAutofit fontScale="75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26176C"/>
                  </a:solidFill>
                  <a:effectLst/>
                  <a:uLnTx/>
                  <a:uFillTx/>
                  <a:latin typeface="Rostov" pitchFamily="2" charset="0"/>
                </a:rPr>
                <a:t>УЧАСТИЕ В ЭСТАФЕТЕ ДОБРЫХ ДЕЛ СРЕДИ ФИЗИЧЕСКИХ ЛИЦ</a:t>
              </a:r>
            </a:p>
          </p:txBody>
        </p:sp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DC78C29C-C03F-5EF0-CFBE-27CA3F482123}"/>
                </a:ext>
              </a:extLst>
            </p:cNvPr>
            <p:cNvSpPr/>
            <p:nvPr/>
          </p:nvSpPr>
          <p:spPr>
            <a:xfrm>
              <a:off x="1179072" y="1897709"/>
              <a:ext cx="4663440" cy="195659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50388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Прямоугольник: скругленные углы 30">
              <a:extLst>
                <a:ext uri="{FF2B5EF4-FFF2-40B4-BE49-F238E27FC236}">
                  <a16:creationId xmlns:a16="http://schemas.microsoft.com/office/drawing/2014/main" id="{CBFE50AE-3255-4389-F296-1522948F76B8}"/>
                </a:ext>
              </a:extLst>
            </p:cNvPr>
            <p:cNvSpPr/>
            <p:nvPr/>
          </p:nvSpPr>
          <p:spPr>
            <a:xfrm>
              <a:off x="6779114" y="2287890"/>
              <a:ext cx="4663440" cy="103944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50388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Заголовок 1">
              <a:extLst>
                <a:ext uri="{FF2B5EF4-FFF2-40B4-BE49-F238E27FC236}">
                  <a16:creationId xmlns:a16="http://schemas.microsoft.com/office/drawing/2014/main" id="{CB21512A-5AFD-4D42-E7F1-5E810C4199A0}"/>
                </a:ext>
              </a:extLst>
            </p:cNvPr>
            <p:cNvSpPr txBox="1">
              <a:spLocks/>
            </p:cNvSpPr>
            <p:nvPr/>
          </p:nvSpPr>
          <p:spPr>
            <a:xfrm>
              <a:off x="6779112" y="2435288"/>
              <a:ext cx="4663440" cy="888379"/>
            </a:xfrm>
            <a:prstGeom prst="rect">
              <a:avLst/>
            </a:prstGeom>
          </p:spPr>
          <p:txBody>
            <a:bodyPr vert="horz" lIns="137160" tIns="68580" rIns="137160" bIns="6858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50388C"/>
                  </a:solidFill>
                  <a:effectLst/>
                  <a:uLnTx/>
                  <a:uFillTx/>
                  <a:latin typeface="Rostov" pitchFamily="2" charset="0"/>
                </a:rPr>
                <a:t>ЕСТЬ ПРОФИЛЬ</a:t>
              </a:r>
            </a:p>
          </p:txBody>
        </p:sp>
        <p:sp>
          <p:nvSpPr>
            <p:cNvPr id="33" name="Прямоугольник: скругленные углы 32">
              <a:extLst>
                <a:ext uri="{FF2B5EF4-FFF2-40B4-BE49-F238E27FC236}">
                  <a16:creationId xmlns:a16="http://schemas.microsoft.com/office/drawing/2014/main" id="{7CD0E0FF-C13D-7D64-7ECE-990667547268}"/>
                </a:ext>
              </a:extLst>
            </p:cNvPr>
            <p:cNvSpPr/>
            <p:nvPr/>
          </p:nvSpPr>
          <p:spPr>
            <a:xfrm>
              <a:off x="12105678" y="2287890"/>
              <a:ext cx="4663440" cy="103944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26176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Заголовок 1">
              <a:extLst>
                <a:ext uri="{FF2B5EF4-FFF2-40B4-BE49-F238E27FC236}">
                  <a16:creationId xmlns:a16="http://schemas.microsoft.com/office/drawing/2014/main" id="{7F976526-F0DB-B949-FAB5-486A81A32C2D}"/>
                </a:ext>
              </a:extLst>
            </p:cNvPr>
            <p:cNvSpPr txBox="1">
              <a:spLocks/>
            </p:cNvSpPr>
            <p:nvPr/>
          </p:nvSpPr>
          <p:spPr>
            <a:xfrm>
              <a:off x="12191309" y="2314476"/>
              <a:ext cx="4663440" cy="1039449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137160" tIns="68580" rIns="137160" bIns="6858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700" i="0" u="none" strike="noStrike" kern="1200" cap="none" spc="0" normalizeH="0" baseline="0" noProof="0" dirty="0">
                  <a:ln>
                    <a:noFill/>
                  </a:ln>
                  <a:solidFill>
                    <a:srgbClr val="50388C"/>
                  </a:solidFill>
                  <a:effectLst/>
                  <a:uLnTx/>
                  <a:uFillTx/>
                  <a:latin typeface="Rostov" pitchFamily="2" charset="0"/>
                </a:rPr>
                <a:t>НЕТ ПРОФИЛЯ</a:t>
              </a:r>
            </a:p>
          </p:txBody>
        </p:sp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9D597256-823F-04B1-609B-09D67E6D8FA7}"/>
                </a:ext>
              </a:extLst>
            </p:cNvPr>
            <p:cNvSpPr/>
            <p:nvPr/>
          </p:nvSpPr>
          <p:spPr>
            <a:xfrm>
              <a:off x="12127068" y="3620517"/>
              <a:ext cx="4663440" cy="1086363"/>
            </a:xfrm>
            <a:prstGeom prst="roundRect">
              <a:avLst/>
            </a:prstGeom>
            <a:noFill/>
            <a:ln w="28575">
              <a:solidFill>
                <a:srgbClr val="50388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Заголовок 1">
              <a:extLst>
                <a:ext uri="{FF2B5EF4-FFF2-40B4-BE49-F238E27FC236}">
                  <a16:creationId xmlns:a16="http://schemas.microsoft.com/office/drawing/2014/main" id="{5AED3E08-98E9-6A4C-F9AA-2A5B7244CBDF}"/>
                </a:ext>
              </a:extLst>
            </p:cNvPr>
            <p:cNvSpPr txBox="1">
              <a:spLocks/>
            </p:cNvSpPr>
            <p:nvPr/>
          </p:nvSpPr>
          <p:spPr>
            <a:xfrm>
              <a:off x="12127066" y="3638257"/>
              <a:ext cx="4663440" cy="1162669"/>
            </a:xfrm>
            <a:prstGeom prst="rect">
              <a:avLst/>
            </a:prstGeom>
          </p:spPr>
          <p:txBody>
            <a:bodyPr vert="horz" lIns="137160" tIns="68580" rIns="137160" bIns="6858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700" i="0" u="none" strike="noStrike" kern="1200" cap="none" spc="0" normalizeH="0" baseline="0" noProof="0" dirty="0">
                  <a:ln>
                    <a:noFill/>
                  </a:ln>
                  <a:solidFill>
                    <a:srgbClr val="50388C"/>
                  </a:solidFill>
                  <a:effectLst/>
                  <a:uLnTx/>
                  <a:uFillTx/>
                  <a:latin typeface="Rostov" pitchFamily="2" charset="0"/>
                </a:rPr>
                <a:t>РЕГИСТРАЦИЯ</a:t>
              </a:r>
            </a:p>
          </p:txBody>
        </p:sp>
        <p:sp>
          <p:nvSpPr>
            <p:cNvPr id="39" name="Прямоугольник: скругленные углы 38">
              <a:extLst>
                <a:ext uri="{FF2B5EF4-FFF2-40B4-BE49-F238E27FC236}">
                  <a16:creationId xmlns:a16="http://schemas.microsoft.com/office/drawing/2014/main" id="{45492B5E-73BA-19D3-09F5-577D0C99812C}"/>
                </a:ext>
              </a:extLst>
            </p:cNvPr>
            <p:cNvSpPr/>
            <p:nvPr/>
          </p:nvSpPr>
          <p:spPr>
            <a:xfrm>
              <a:off x="6670347" y="5011767"/>
              <a:ext cx="7328772" cy="1794870"/>
            </a:xfrm>
            <a:prstGeom prst="roundRect">
              <a:avLst/>
            </a:prstGeom>
            <a:noFill/>
            <a:ln w="28575">
              <a:solidFill>
                <a:srgbClr val="50388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Заголовок 1">
              <a:extLst>
                <a:ext uri="{FF2B5EF4-FFF2-40B4-BE49-F238E27FC236}">
                  <a16:creationId xmlns:a16="http://schemas.microsoft.com/office/drawing/2014/main" id="{A4E05729-E39A-0F04-103F-0B2A8FA7E879}"/>
                </a:ext>
              </a:extLst>
            </p:cNvPr>
            <p:cNvSpPr txBox="1">
              <a:spLocks/>
            </p:cNvSpPr>
            <p:nvPr/>
          </p:nvSpPr>
          <p:spPr>
            <a:xfrm>
              <a:off x="6989530" y="4999750"/>
              <a:ext cx="9865217" cy="1771834"/>
            </a:xfrm>
            <a:prstGeom prst="rect">
              <a:avLst/>
            </a:prstGeom>
          </p:spPr>
          <p:txBody>
            <a:bodyPr vert="horz" lIns="137160" tIns="68580" rIns="137160" bIns="6858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0388C"/>
                  </a:solidFill>
                  <a:effectLst/>
                  <a:uLnTx/>
                  <a:uFillTx/>
                  <a:latin typeface="Rostov" pitchFamily="2" charset="0"/>
                </a:rPr>
              </a:br>
              <a:r>
                <a:rPr kumimoji="0" lang="ru-RU" sz="2000" b="0" i="0" u="none" strike="noStrike" kern="100" cap="none" spc="0" normalizeH="0" baseline="0" noProof="0" dirty="0">
                  <a:ln>
                    <a:noFill/>
                  </a:ln>
                  <a:solidFill>
                    <a:srgbClr val="50388C"/>
                  </a:solidFill>
                  <a:effectLst/>
                  <a:uLnTx/>
                  <a:uFillTx/>
                  <a:latin typeface="Rostov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1. Ввод ID профиля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00" cap="none" spc="0" normalizeH="0" baseline="0" noProof="0" dirty="0">
                  <a:ln>
                    <a:noFill/>
                  </a:ln>
                  <a:solidFill>
                    <a:srgbClr val="50388C"/>
                  </a:solidFill>
                  <a:effectLst/>
                  <a:uLnTx/>
                  <a:uFillTx/>
                  <a:latin typeface="Rostov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2. Выбор доброго дела из списка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00" cap="none" spc="0" normalizeH="0" baseline="0" noProof="0" dirty="0">
                  <a:ln>
                    <a:noFill/>
                  </a:ln>
                  <a:solidFill>
                    <a:srgbClr val="50388C"/>
                  </a:solidFill>
                  <a:effectLst/>
                  <a:uLnTx/>
                  <a:uFillTx/>
                  <a:latin typeface="Rostov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3. Присвоение номера для игры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50388C"/>
                </a:solidFill>
                <a:effectLst/>
                <a:uLnTx/>
                <a:uFillTx/>
                <a:latin typeface="Rostov" pitchFamily="2" charset="0"/>
              </a:endParaRPr>
            </a:p>
          </p:txBody>
        </p:sp>
        <p:sp>
          <p:nvSpPr>
            <p:cNvPr id="41" name="Стрелка: вниз 40">
              <a:extLst>
                <a:ext uri="{FF2B5EF4-FFF2-40B4-BE49-F238E27FC236}">
                  <a16:creationId xmlns:a16="http://schemas.microsoft.com/office/drawing/2014/main" id="{6974C5A5-27E1-16FF-177A-08C279066ED1}"/>
                </a:ext>
              </a:extLst>
            </p:cNvPr>
            <p:cNvSpPr/>
            <p:nvPr/>
          </p:nvSpPr>
          <p:spPr>
            <a:xfrm rot="10800000">
              <a:off x="3278261" y="6014336"/>
              <a:ext cx="613371" cy="511257"/>
            </a:xfrm>
            <a:prstGeom prst="downArrow">
              <a:avLst/>
            </a:prstGeom>
            <a:solidFill>
              <a:srgbClr val="50388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Стрелка: вниз 41">
              <a:extLst>
                <a:ext uri="{FF2B5EF4-FFF2-40B4-BE49-F238E27FC236}">
                  <a16:creationId xmlns:a16="http://schemas.microsoft.com/office/drawing/2014/main" id="{942931B6-F1D9-3351-4B11-E9743A5069D0}"/>
                </a:ext>
              </a:extLst>
            </p:cNvPr>
            <p:cNvSpPr/>
            <p:nvPr/>
          </p:nvSpPr>
          <p:spPr>
            <a:xfrm rot="10800000">
              <a:off x="3278261" y="3656201"/>
              <a:ext cx="613371" cy="576579"/>
            </a:xfrm>
            <a:prstGeom prst="downArrow">
              <a:avLst/>
            </a:prstGeom>
            <a:solidFill>
              <a:srgbClr val="50388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Стрелка: вниз 42">
              <a:extLst>
                <a:ext uri="{FF2B5EF4-FFF2-40B4-BE49-F238E27FC236}">
                  <a16:creationId xmlns:a16="http://schemas.microsoft.com/office/drawing/2014/main" id="{2BB498C4-2178-16C1-678F-7A8AFE60C1FF}"/>
                </a:ext>
              </a:extLst>
            </p:cNvPr>
            <p:cNvSpPr/>
            <p:nvPr/>
          </p:nvSpPr>
          <p:spPr>
            <a:xfrm>
              <a:off x="8773752" y="3327338"/>
              <a:ext cx="613371" cy="1759965"/>
            </a:xfrm>
            <a:prstGeom prst="downArrow">
              <a:avLst/>
            </a:prstGeom>
            <a:solidFill>
              <a:srgbClr val="50388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Стрелка: вниз 43">
              <a:extLst>
                <a:ext uri="{FF2B5EF4-FFF2-40B4-BE49-F238E27FC236}">
                  <a16:creationId xmlns:a16="http://schemas.microsoft.com/office/drawing/2014/main" id="{76EEA640-4BED-B65C-8E4E-EB1E582EFB85}"/>
                </a:ext>
              </a:extLst>
            </p:cNvPr>
            <p:cNvSpPr/>
            <p:nvPr/>
          </p:nvSpPr>
          <p:spPr>
            <a:xfrm>
              <a:off x="14130711" y="3316559"/>
              <a:ext cx="613371" cy="537740"/>
            </a:xfrm>
            <a:prstGeom prst="downArrow">
              <a:avLst/>
            </a:prstGeom>
            <a:solidFill>
              <a:srgbClr val="50388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Стрелка: вниз 44">
              <a:extLst>
                <a:ext uri="{FF2B5EF4-FFF2-40B4-BE49-F238E27FC236}">
                  <a16:creationId xmlns:a16="http://schemas.microsoft.com/office/drawing/2014/main" id="{277C5799-546E-6EA9-F869-41EC5410D90C}"/>
                </a:ext>
              </a:extLst>
            </p:cNvPr>
            <p:cNvSpPr/>
            <p:nvPr/>
          </p:nvSpPr>
          <p:spPr>
            <a:xfrm>
              <a:off x="12756479" y="4704134"/>
              <a:ext cx="613371" cy="439367"/>
            </a:xfrm>
            <a:prstGeom prst="downArrow">
              <a:avLst/>
            </a:prstGeom>
            <a:solidFill>
              <a:srgbClr val="50388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307102DD-4701-F669-6D51-82FE503C19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3533" y="1766403"/>
              <a:ext cx="3752193" cy="2110608"/>
            </a:xfrm>
            <a:prstGeom prst="rect">
              <a:avLst/>
            </a:prstGeom>
          </p:spPr>
        </p:pic>
        <p:sp>
          <p:nvSpPr>
            <p:cNvPr id="47" name="Прямоугольник: скругленные углы 46">
              <a:extLst>
                <a:ext uri="{FF2B5EF4-FFF2-40B4-BE49-F238E27FC236}">
                  <a16:creationId xmlns:a16="http://schemas.microsoft.com/office/drawing/2014/main" id="{E339D270-48E0-4882-FAC0-DFCED8F80465}"/>
                </a:ext>
              </a:extLst>
            </p:cNvPr>
            <p:cNvSpPr/>
            <p:nvPr/>
          </p:nvSpPr>
          <p:spPr>
            <a:xfrm>
              <a:off x="6667340" y="7381413"/>
              <a:ext cx="4798625" cy="179487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50388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Заголовок 1">
              <a:extLst>
                <a:ext uri="{FF2B5EF4-FFF2-40B4-BE49-F238E27FC236}">
                  <a16:creationId xmlns:a16="http://schemas.microsoft.com/office/drawing/2014/main" id="{C1A0A965-C6DA-DB36-CFC0-9BDB552B5C53}"/>
                </a:ext>
              </a:extLst>
            </p:cNvPr>
            <p:cNvSpPr txBox="1">
              <a:spLocks/>
            </p:cNvSpPr>
            <p:nvPr/>
          </p:nvSpPr>
          <p:spPr>
            <a:xfrm>
              <a:off x="6585403" y="7402604"/>
              <a:ext cx="4969049" cy="1771833"/>
            </a:xfrm>
            <a:prstGeom prst="rect">
              <a:avLst/>
            </a:prstGeom>
          </p:spPr>
          <p:txBody>
            <a:bodyPr vert="horz" lIns="137160" tIns="68580" rIns="137160" bIns="6858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i="0" u="none" strike="noStrike" kern="1200" cap="none" spc="0" normalizeH="0" baseline="0" noProof="0" dirty="0">
                  <a:ln>
                    <a:noFill/>
                  </a:ln>
                  <a:solidFill>
                    <a:srgbClr val="50388C"/>
                  </a:solidFill>
                  <a:effectLst/>
                  <a:uLnTx/>
                  <a:uFillTx/>
                  <a:latin typeface="Rostov" pitchFamily="2" charset="0"/>
                </a:rPr>
                <a:t>ЛИЧНЫЙ РЕЙТИНГ </a:t>
              </a:r>
              <a:br>
                <a:rPr kumimoji="0" lang="ru-RU" sz="2000" i="0" u="none" strike="noStrike" kern="1200" cap="none" spc="0" normalizeH="0" baseline="0" noProof="0" dirty="0">
                  <a:ln>
                    <a:noFill/>
                  </a:ln>
                  <a:solidFill>
                    <a:srgbClr val="50388C"/>
                  </a:solidFill>
                  <a:effectLst/>
                  <a:uLnTx/>
                  <a:uFillTx/>
                  <a:latin typeface="Rostov" pitchFamily="2" charset="0"/>
                </a:rPr>
              </a:br>
              <a:r>
                <a:rPr kumimoji="0" lang="ru-RU" sz="2000" i="0" u="none" strike="noStrike" kern="1200" cap="none" spc="0" normalizeH="0" baseline="0" noProof="0" dirty="0">
                  <a:ln>
                    <a:noFill/>
                  </a:ln>
                  <a:solidFill>
                    <a:srgbClr val="50388C"/>
                  </a:solidFill>
                  <a:effectLst/>
                  <a:uLnTx/>
                  <a:uFillTx/>
                  <a:latin typeface="Rostov" pitchFamily="2" charset="0"/>
                </a:rPr>
                <a:t>И ДОСТИЖЕНИЯ </a:t>
              </a:r>
              <a:br>
                <a:rPr kumimoji="0" lang="ru-RU" sz="2000" i="0" u="none" strike="noStrike" kern="1200" cap="none" spc="0" normalizeH="0" baseline="0" noProof="0" dirty="0">
                  <a:ln>
                    <a:noFill/>
                  </a:ln>
                  <a:solidFill>
                    <a:srgbClr val="50388C"/>
                  </a:solidFill>
                  <a:effectLst/>
                  <a:uLnTx/>
                  <a:uFillTx/>
                  <a:latin typeface="Rostov" pitchFamily="2" charset="0"/>
                </a:rPr>
              </a:br>
              <a:r>
                <a:rPr kumimoji="0" lang="ru-RU" sz="2000" i="0" u="none" strike="noStrike" kern="1200" cap="none" spc="0" normalizeH="0" baseline="0" noProof="0" dirty="0">
                  <a:ln>
                    <a:noFill/>
                  </a:ln>
                  <a:solidFill>
                    <a:srgbClr val="50388C"/>
                  </a:solidFill>
                  <a:effectLst/>
                  <a:uLnTx/>
                  <a:uFillTx/>
                  <a:latin typeface="Rostov" pitchFamily="2" charset="0"/>
                </a:rPr>
                <a:t>В ТЕЛЕГРАМ-БОТЕ</a:t>
              </a:r>
            </a:p>
          </p:txBody>
        </p:sp>
        <p:sp>
          <p:nvSpPr>
            <p:cNvPr id="49" name="Стрелка: вниз 48">
              <a:extLst>
                <a:ext uri="{FF2B5EF4-FFF2-40B4-BE49-F238E27FC236}">
                  <a16:creationId xmlns:a16="http://schemas.microsoft.com/office/drawing/2014/main" id="{9ED0A4AF-4E97-C0D1-8FD3-9A31867A9FF6}"/>
                </a:ext>
              </a:extLst>
            </p:cNvPr>
            <p:cNvSpPr/>
            <p:nvPr/>
          </p:nvSpPr>
          <p:spPr>
            <a:xfrm>
              <a:off x="9888406" y="6794898"/>
              <a:ext cx="613372" cy="565766"/>
            </a:xfrm>
            <a:prstGeom prst="downArrow">
              <a:avLst/>
            </a:prstGeom>
            <a:solidFill>
              <a:srgbClr val="50388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DA397226-48E7-1849-AD8C-FD1C1EF64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64586">
              <a:off x="10625178" y="7282932"/>
              <a:ext cx="2258685" cy="2258685"/>
            </a:xfrm>
            <a:prstGeom prst="rect">
              <a:avLst/>
            </a:prstGeom>
          </p:spPr>
        </p:pic>
        <p:sp>
          <p:nvSpPr>
            <p:cNvPr id="51" name="Стрелка: вниз 50">
              <a:extLst>
                <a:ext uri="{FF2B5EF4-FFF2-40B4-BE49-F238E27FC236}">
                  <a16:creationId xmlns:a16="http://schemas.microsoft.com/office/drawing/2014/main" id="{7DEBD902-D105-CE4F-EFDF-853BC6B96C8D}"/>
                </a:ext>
              </a:extLst>
            </p:cNvPr>
            <p:cNvSpPr/>
            <p:nvPr/>
          </p:nvSpPr>
          <p:spPr>
            <a:xfrm rot="10800000">
              <a:off x="3222944" y="9165063"/>
              <a:ext cx="613371" cy="1153968"/>
            </a:xfrm>
            <a:prstGeom prst="downArrow">
              <a:avLst/>
            </a:prstGeom>
            <a:solidFill>
              <a:srgbClr val="50388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id="{A0D739EE-A686-BA57-AB3D-118734F033F2}"/>
                </a:ext>
              </a:extLst>
            </p:cNvPr>
            <p:cNvSpPr/>
            <p:nvPr/>
          </p:nvSpPr>
          <p:spPr>
            <a:xfrm>
              <a:off x="8336244" y="3639951"/>
              <a:ext cx="1998489" cy="3187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id="{AA775D25-35CB-B49E-A4D4-FC277E50D11D}"/>
                </a:ext>
              </a:extLst>
            </p:cNvPr>
            <p:cNvSpPr/>
            <p:nvPr/>
          </p:nvSpPr>
          <p:spPr>
            <a:xfrm>
              <a:off x="8535137" y="4273278"/>
              <a:ext cx="1998489" cy="3187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9DECEC1A-A517-02CC-52D5-7ACFB5626F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17" t="30788" r="2378" b="15659"/>
            <a:stretch/>
          </p:blipFill>
          <p:spPr>
            <a:xfrm>
              <a:off x="14442626" y="5897702"/>
              <a:ext cx="3128645" cy="3638108"/>
            </a:xfrm>
            <a:prstGeom prst="rect">
              <a:avLst/>
            </a:prstGeom>
          </p:spPr>
        </p:pic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31E5B45A-9BAF-1E8E-7693-1A3189304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99434" y="8608693"/>
              <a:ext cx="1831989" cy="1144994"/>
            </a:xfrm>
            <a:prstGeom prst="rect">
              <a:avLst/>
            </a:prstGeom>
          </p:spPr>
        </p:pic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111C7945-B6A6-6F7A-37B8-31921E2D2732}"/>
                </a:ext>
              </a:extLst>
            </p:cNvPr>
            <p:cNvSpPr/>
            <p:nvPr/>
          </p:nvSpPr>
          <p:spPr>
            <a:xfrm>
              <a:off x="17533782" y="632586"/>
              <a:ext cx="506028" cy="497475"/>
            </a:xfrm>
            <a:prstGeom prst="ellipse">
              <a:avLst/>
            </a:prstGeom>
            <a:solidFill>
              <a:srgbClr val="2812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Овал 56">
              <a:extLst>
                <a:ext uri="{FF2B5EF4-FFF2-40B4-BE49-F238E27FC236}">
                  <a16:creationId xmlns:a16="http://schemas.microsoft.com/office/drawing/2014/main" id="{2ED97BF5-83E5-BB34-1D3D-CE671D15CEB7}"/>
                </a:ext>
              </a:extLst>
            </p:cNvPr>
            <p:cNvSpPr/>
            <p:nvPr/>
          </p:nvSpPr>
          <p:spPr>
            <a:xfrm>
              <a:off x="16466243" y="632586"/>
              <a:ext cx="506028" cy="497475"/>
            </a:xfrm>
            <a:prstGeom prst="ellipse">
              <a:avLst/>
            </a:prstGeom>
            <a:solidFill>
              <a:srgbClr val="FFAC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Овал 57">
              <a:extLst>
                <a:ext uri="{FF2B5EF4-FFF2-40B4-BE49-F238E27FC236}">
                  <a16:creationId xmlns:a16="http://schemas.microsoft.com/office/drawing/2014/main" id="{E724BA38-5817-6F84-DBBD-8FB43660BD83}"/>
                </a:ext>
              </a:extLst>
            </p:cNvPr>
            <p:cNvSpPr/>
            <p:nvPr/>
          </p:nvSpPr>
          <p:spPr>
            <a:xfrm>
              <a:off x="15365415" y="632586"/>
              <a:ext cx="506028" cy="497475"/>
            </a:xfrm>
            <a:prstGeom prst="ellipse">
              <a:avLst/>
            </a:prstGeom>
            <a:solidFill>
              <a:srgbClr val="A834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Овал 58">
              <a:extLst>
                <a:ext uri="{FF2B5EF4-FFF2-40B4-BE49-F238E27FC236}">
                  <a16:creationId xmlns:a16="http://schemas.microsoft.com/office/drawing/2014/main" id="{E93C2BBC-A486-EACC-EAC3-391A5C54D25E}"/>
                </a:ext>
              </a:extLst>
            </p:cNvPr>
            <p:cNvSpPr/>
            <p:nvPr/>
          </p:nvSpPr>
          <p:spPr>
            <a:xfrm>
              <a:off x="14264588" y="632586"/>
              <a:ext cx="506028" cy="497475"/>
            </a:xfrm>
            <a:prstGeom prst="ellipse">
              <a:avLst/>
            </a:prstGeom>
            <a:solidFill>
              <a:srgbClr val="009C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700" b="0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52993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hidden="1">
            <a:extLst>
              <a:ext uri="{FF2B5EF4-FFF2-40B4-BE49-F238E27FC236}">
                <a16:creationId xmlns:a16="http://schemas.microsoft.com/office/drawing/2014/main" id="{893024A5-B339-459E-B111-49E0EEA895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45144"/>
            <a:ext cx="12191999" cy="805179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A01A3F8-3092-43A1-9769-10A9D272395F}"/>
              </a:ext>
            </a:extLst>
          </p:cNvPr>
          <p:cNvSpPr/>
          <p:nvPr/>
        </p:nvSpPr>
        <p:spPr>
          <a:xfrm>
            <a:off x="0" y="0"/>
            <a:ext cx="12180888" cy="6858000"/>
          </a:xfrm>
          <a:prstGeom prst="rect">
            <a:avLst/>
          </a:prstGeom>
          <a:solidFill>
            <a:srgbClr val="503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A86950A2-E98E-44B1-85F0-F4ABA61BE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alphaModFix amt="9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0430" y="-407360"/>
            <a:ext cx="13055599" cy="746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 hidden="1">
            <a:extLst>
              <a:ext uri="{FF2B5EF4-FFF2-40B4-BE49-F238E27FC236}">
                <a16:creationId xmlns:a16="http://schemas.microsoft.com/office/drawing/2014/main" id="{F1FBA803-5752-C1FE-8538-ECE4F8B7D566}"/>
              </a:ext>
            </a:extLst>
          </p:cNvPr>
          <p:cNvGrpSpPr/>
          <p:nvPr/>
        </p:nvGrpSpPr>
        <p:grpSpPr>
          <a:xfrm>
            <a:off x="8997993" y="36708"/>
            <a:ext cx="2916254" cy="1322469"/>
            <a:chOff x="8158775" y="0"/>
            <a:chExt cx="3715342" cy="1684841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0104" y="0"/>
              <a:ext cx="2247247" cy="1684841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2F673EE4-DAAB-4EE1-9C33-A7EC6144E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8775" y="393041"/>
              <a:ext cx="1096172" cy="1098369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8E6CF04A-BBAA-4BDA-A5EF-3703352D3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9920" y="387213"/>
              <a:ext cx="1104197" cy="1104197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1BF330C-4761-4C07-A45C-D14A57C089D4}"/>
              </a:ext>
            </a:extLst>
          </p:cNvPr>
          <p:cNvSpPr txBox="1"/>
          <p:nvPr/>
        </p:nvSpPr>
        <p:spPr>
          <a:xfrm>
            <a:off x="5060272" y="373749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pic>
        <p:nvPicPr>
          <p:cNvPr id="25" name="Рисунок 24" hidden="1">
            <a:extLst>
              <a:ext uri="{FF2B5EF4-FFF2-40B4-BE49-F238E27FC236}">
                <a16:creationId xmlns:a16="http://schemas.microsoft.com/office/drawing/2014/main" id="{D017470D-213D-4C27-AC3B-785F56C955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941" flipH="1">
            <a:off x="-4154112" y="2103279"/>
            <a:ext cx="11427544" cy="6427993"/>
          </a:xfrm>
          <a:prstGeom prst="rect">
            <a:avLst/>
          </a:prstGeom>
        </p:spPr>
      </p:pic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F1CCCADD-DE8E-E122-316B-837A4ECF0076}"/>
              </a:ext>
            </a:extLst>
          </p:cNvPr>
          <p:cNvSpPr/>
          <p:nvPr/>
        </p:nvSpPr>
        <p:spPr>
          <a:xfrm>
            <a:off x="3498850" y="2703521"/>
            <a:ext cx="5194300" cy="1119179"/>
          </a:xfrm>
          <a:custGeom>
            <a:avLst/>
            <a:gdLst>
              <a:gd name="connsiteX0" fmla="*/ 381000 w 5194300"/>
              <a:gd name="connsiteY0" fmla="*/ 190500 h 2082800"/>
              <a:gd name="connsiteX1" fmla="*/ 0 w 5194300"/>
              <a:gd name="connsiteY1" fmla="*/ 596900 h 2082800"/>
              <a:gd name="connsiteX2" fmla="*/ 50800 w 5194300"/>
              <a:gd name="connsiteY2" fmla="*/ 1282700 h 2082800"/>
              <a:gd name="connsiteX3" fmla="*/ 673100 w 5194300"/>
              <a:gd name="connsiteY3" fmla="*/ 1447800 h 2082800"/>
              <a:gd name="connsiteX4" fmla="*/ 1104900 w 5194300"/>
              <a:gd name="connsiteY4" fmla="*/ 1866900 h 2082800"/>
              <a:gd name="connsiteX5" fmla="*/ 1689100 w 5194300"/>
              <a:gd name="connsiteY5" fmla="*/ 2082800 h 2082800"/>
              <a:gd name="connsiteX6" fmla="*/ 4368800 w 5194300"/>
              <a:gd name="connsiteY6" fmla="*/ 2006600 h 2082800"/>
              <a:gd name="connsiteX7" fmla="*/ 4813300 w 5194300"/>
              <a:gd name="connsiteY7" fmla="*/ 1206500 h 2082800"/>
              <a:gd name="connsiteX8" fmla="*/ 5194300 w 5194300"/>
              <a:gd name="connsiteY8" fmla="*/ 342900 h 2082800"/>
              <a:gd name="connsiteX9" fmla="*/ 4013200 w 5194300"/>
              <a:gd name="connsiteY9" fmla="*/ 0 h 2082800"/>
              <a:gd name="connsiteX10" fmla="*/ 381000 w 5194300"/>
              <a:gd name="connsiteY10" fmla="*/ 190500 h 20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94300" h="2082800">
                <a:moveTo>
                  <a:pt x="381000" y="190500"/>
                </a:moveTo>
                <a:lnTo>
                  <a:pt x="0" y="596900"/>
                </a:lnTo>
                <a:lnTo>
                  <a:pt x="50800" y="1282700"/>
                </a:lnTo>
                <a:lnTo>
                  <a:pt x="673100" y="1447800"/>
                </a:lnTo>
                <a:lnTo>
                  <a:pt x="1104900" y="1866900"/>
                </a:lnTo>
                <a:lnTo>
                  <a:pt x="1689100" y="2082800"/>
                </a:lnTo>
                <a:lnTo>
                  <a:pt x="4368800" y="2006600"/>
                </a:lnTo>
                <a:lnTo>
                  <a:pt x="4813300" y="1206500"/>
                </a:lnTo>
                <a:lnTo>
                  <a:pt x="5194300" y="342900"/>
                </a:lnTo>
                <a:lnTo>
                  <a:pt x="4013200" y="0"/>
                </a:lnTo>
                <a:lnTo>
                  <a:pt x="381000" y="1905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77939B-641E-8DA7-E5AB-6ABCB059F1B5}"/>
              </a:ext>
            </a:extLst>
          </p:cNvPr>
          <p:cNvSpPr txBox="1"/>
          <p:nvPr/>
        </p:nvSpPr>
        <p:spPr>
          <a:xfrm>
            <a:off x="4380880" y="2921277"/>
            <a:ext cx="34131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>
                <a:solidFill>
                  <a:srgbClr val="50388C"/>
                </a:solidFill>
                <a:latin typeface="Rostov" pitchFamily="2" charset="0"/>
              </a:rPr>
              <a:t>МОЯ МИССИЯ</a:t>
            </a:r>
          </a:p>
        </p:txBody>
      </p:sp>
    </p:spTree>
    <p:extLst>
      <p:ext uri="{BB962C8B-B14F-4D97-AF65-F5344CB8AC3E}">
        <p14:creationId xmlns:p14="http://schemas.microsoft.com/office/powerpoint/2010/main" val="35879487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1763</TotalTime>
  <Words>289</Words>
  <Application>Microsoft Office PowerPoint</Application>
  <PresentationFormat>Широкоэкранный</PresentationFormat>
  <Paragraphs>97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Involve</vt:lpstr>
      <vt:lpstr>Involve SemiBold</vt:lpstr>
      <vt:lpstr>Rostov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v D</cp:lastModifiedBy>
  <cp:revision>56</cp:revision>
  <dcterms:created xsi:type="dcterms:W3CDTF">2024-08-30T07:55:31Z</dcterms:created>
  <dcterms:modified xsi:type="dcterms:W3CDTF">2024-10-31T07:07:41Z</dcterms:modified>
</cp:coreProperties>
</file>