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75" r:id="rId8"/>
    <p:sldId id="276" r:id="rId9"/>
    <p:sldId id="277" r:id="rId10"/>
    <p:sldId id="278" r:id="rId11"/>
    <p:sldId id="27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4" autoAdjust="0"/>
    <p:restoredTop sz="94624" autoAdjust="0"/>
  </p:normalViewPr>
  <p:slideViewPr>
    <p:cSldViewPr>
      <p:cViewPr>
        <p:scale>
          <a:sx n="69" d="100"/>
          <a:sy n="69" d="100"/>
        </p:scale>
        <p:origin x="-102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20T20:33:43.551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5068AA-1588-4CC9-8523-F6A327A177F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756E28-2C2B-4D1A-B911-47ACED4A6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7931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 algn="ctr"/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DilleniaUPC" panose="02020603050405020304" pitchFamily="18" charset="-34"/>
              </a:rPr>
              <a:t>МЫ - ЗА ЗДОРОВЫЙ ОБРАЗ ЖИЗНИ</a:t>
            </a:r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DilleniaUPC" panose="02020603050405020304" pitchFamily="18" charset="-34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E-Tamak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31795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E-Tamak\AppData\Local\Temp\Rar$DI00.458\IMG_20210316_12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1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517232"/>
            <a:ext cx="7262192" cy="93610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Волейбольный турнир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фотографии\d0B5tTm3ue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568077"/>
            <a:ext cx="8199438" cy="461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397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3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40871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i="1" dirty="0"/>
          </a:p>
        </p:txBody>
      </p:sp>
      <p:pic>
        <p:nvPicPr>
          <p:cNvPr id="2051" name="Picture 3" descr="C:\Users\E-Tamak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9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6"/>
                </a:solidFill>
              </a:rPr>
              <a:t>Здорвый</a:t>
            </a:r>
            <a:r>
              <a:rPr lang="ru-RU" sz="3600" dirty="0" smtClean="0">
                <a:solidFill>
                  <a:schemeClr val="accent6"/>
                </a:solidFill>
              </a:rPr>
              <a:t> человек есть самое</a:t>
            </a:r>
          </a:p>
          <a:p>
            <a:r>
              <a:rPr lang="ru-RU" sz="3600" dirty="0" smtClean="0">
                <a:solidFill>
                  <a:schemeClr val="accent6"/>
                </a:solidFill>
              </a:rPr>
              <a:t> драгоценное произведение природы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4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 здоровом теле – здоровый дух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E-Tamak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01056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50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5000">
        <p14:glitter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Веселые старты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E-Tamak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01" y="214291"/>
            <a:ext cx="8597317" cy="5292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60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-Tamak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"/>
            <a:ext cx="9144000" cy="6836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062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5000">
        <p14:glitter dir="r"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99" y="5013176"/>
            <a:ext cx="7828763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лекции по Пропаганде Здорового образа жизни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фотографии\IMG_20190903_12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226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-Tamak\AppData\Local\Temp\Rar$DI04.198\IMG_20210201_1319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950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E-Tamak\AppData\Local\Temp\Rar$DI00.886\IMG_20201203_1302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739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-Tamak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429420" cy="442915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7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35</Words>
  <Application>Microsoft Office PowerPoint</Application>
  <PresentationFormat>Экран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МЫ - ЗА ЗДОРОВЫЙ ОБРАЗ ЖИЗНИ</vt:lpstr>
      <vt:lpstr>Слайд 2</vt:lpstr>
      <vt:lpstr>В здоровом теле – здоровый дух</vt:lpstr>
      <vt:lpstr>Веселые старты</vt:lpstr>
      <vt:lpstr>Слайд 5</vt:lpstr>
      <vt:lpstr>лекции по Пропаганде Здорового образа жизни</vt:lpstr>
      <vt:lpstr>Слайд 7</vt:lpstr>
      <vt:lpstr>Слайд 8</vt:lpstr>
      <vt:lpstr>Слайд 9</vt:lpstr>
      <vt:lpstr>Слайд 10</vt:lpstr>
      <vt:lpstr>Волейбольный турнир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Филия</dc:creator>
  <cp:lastModifiedBy>E-Tamak</cp:lastModifiedBy>
  <cp:revision>46</cp:revision>
  <dcterms:created xsi:type="dcterms:W3CDTF">2015-11-19T05:56:40Z</dcterms:created>
  <dcterms:modified xsi:type="dcterms:W3CDTF">2021-03-16T09:51:58Z</dcterms:modified>
</cp:coreProperties>
</file>