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9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8FCD34-22D7-4A2E-B1B2-0EC85D1801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2B4D11A-5221-4C78-AFD5-43B48BA10B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C08B2B-2967-43D3-84B7-9CF5A23A3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F0B1-B38F-4917-8B7A-69F10D5CDAE9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0D8229-8867-435C-A42E-0D7C44169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F93FCE-7009-4E7C-A7F2-1DD9E6A4C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69C8A-B59B-43B3-9F2A-97F6C8C5FB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503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8F4D3E-1AE3-4948-BC23-33AE8137B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08F0651-DF63-47FB-8817-B0DCDA4430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65BD14-E41F-427D-A335-085A11629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F0B1-B38F-4917-8B7A-69F10D5CDAE9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992450-C7E5-4F9D-B33C-71B1E7BE5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C7C98D-5976-4B14-924B-817C9D900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69C8A-B59B-43B3-9F2A-97F6C8C5FB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765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B22EB7B-E3FC-4B76-A735-B60319C1DE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9ECF65-746E-4C4F-A6E2-D08C9E4091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B81BD5-831E-4ECC-9E5D-25D250D1B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F0B1-B38F-4917-8B7A-69F10D5CDAE9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55484B-1F86-41DA-B5AA-CA9296E27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BD5300-3886-4DFA-B5AA-C419B29AF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69C8A-B59B-43B3-9F2A-97F6C8C5FB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156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CFB28A-E02A-4208-90F3-A3C334CB3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CD6ADD-372C-4A47-984F-6A4D3F419B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E01AA2-DFF4-4995-BA74-47E3871F3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F0B1-B38F-4917-8B7A-69F10D5CDAE9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F9A6DA-CF8B-41CF-A665-B9948CDD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7C6A1E-CD4E-4FCA-8FC0-669B1BC62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69C8A-B59B-43B3-9F2A-97F6C8C5FB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892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7B8F65-DBE4-4AD7-80EC-9375E1E18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E80284-ED67-487D-9FB2-FEE1D110A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393703-0849-4254-B8E5-83DCEB295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F0B1-B38F-4917-8B7A-69F10D5CDAE9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7B1E47-F1D3-43A9-BB01-F149C0619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864DC1-0558-4D24-BA3B-E10E8C6A2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69C8A-B59B-43B3-9F2A-97F6C8C5FB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339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EF3771-DE24-41CA-B132-28BF7CA79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89519D-0FAD-4DD3-9326-024E228AF1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E6EDD6-1904-4225-A6E0-F121C24F04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48D994-0F5C-4CDA-8B34-CFDDD3520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F0B1-B38F-4917-8B7A-69F10D5CDAE9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51EE8B-527A-43CA-8B5C-8AD2C4C26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135266-C038-411E-86DC-BA079644E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69C8A-B59B-43B3-9F2A-97F6C8C5FB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306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ECF0B4-43C3-4F62-A42A-E80D6B48F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644E9E-78BA-40D1-80FF-53B50C955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3B5347E-3A28-4723-9467-722B463DB3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631C066-2DAC-4879-8311-572F574FBB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442FEC7-F683-427B-BECB-CE38772E10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B120D79-6F78-4E1C-8292-00511293C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F0B1-B38F-4917-8B7A-69F10D5CDAE9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673ECB8-9CED-4ADC-989D-CF0A5FA57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AAB9BE8-73EC-49D2-A645-9FCA8B7FE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69C8A-B59B-43B3-9F2A-97F6C8C5FB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303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5054C9-0B52-400B-8782-F63363E08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9A324E0-C6CD-4C58-B0F2-BCBAF2509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F0B1-B38F-4917-8B7A-69F10D5CDAE9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281F1C1-483B-4633-916F-C166DA025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2229227-E60B-41A3-9948-8C479EC7D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69C8A-B59B-43B3-9F2A-97F6C8C5FB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800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DD7EC17-DA02-4024-90D2-11C66733A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F0B1-B38F-4917-8B7A-69F10D5CDAE9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663589D-9AEB-43F5-8819-86A304937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3C227CF-1B9C-43D4-827F-8FB7E2311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69C8A-B59B-43B3-9F2A-97F6C8C5FB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667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7DA877-AF77-4FF0-8B11-C57678688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EDDFEA-2B76-4CDB-B3F3-B778F83DE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3D44AA-A4A9-48B0-8D83-640E81EADF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FD1E9D-5C00-47EA-B865-19E8987C0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F0B1-B38F-4917-8B7A-69F10D5CDAE9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C286DD5-43DB-4B29-A53C-AA290AEDB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E867C2-D369-4740-8906-4E4EC1891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69C8A-B59B-43B3-9F2A-97F6C8C5FB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246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BFCA49-7726-4CF1-88D9-D72F69D63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AB24AD8-90F8-436C-B364-698D672101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E49FE1D-DB10-4F2F-A59E-2B016CFBB7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46486C-D996-493F-9898-F4CFBA96F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F0B1-B38F-4917-8B7A-69F10D5CDAE9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A6FE85-4555-4FFD-8F98-4581B2C2D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8D5BB6-18D8-4378-BF28-60A9673A3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69C8A-B59B-43B3-9F2A-97F6C8C5FB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419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D9BE52-2310-49E2-81F3-BE29D0B3C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69C470-F20B-45F4-AA32-42A8E98D50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5492A0-6D99-45C9-A7B1-FF4CBAB944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8F0B1-B38F-4917-8B7A-69F10D5CDAE9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A5F556-A57D-4383-9647-B64690401C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255C5A-C937-426E-9699-BB3AF4EC3E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69C8A-B59B-43B3-9F2A-97F6C8C5FB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762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0E8729-6E88-4CB6-BC8C-F09439C1B6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Волонтеры из числа студентов «Колледжа Архитектуры, Дизайна и Реинжиниринга»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3166573-660F-4450-85DC-A992CCFF38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Уборка, благоустройство и оформление «серых» городских стен в форме арт стрит</a:t>
            </a:r>
          </a:p>
        </p:txBody>
      </p:sp>
    </p:spTree>
    <p:extLst>
      <p:ext uri="{BB962C8B-B14F-4D97-AF65-F5344CB8AC3E}">
        <p14:creationId xmlns:p14="http://schemas.microsoft.com/office/powerpoint/2010/main" val="56917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3506947-4856-4EC1-986B-0C8D8DE1C2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23289"/>
          </a:xfrm>
        </p:spPr>
      </p:pic>
    </p:spTree>
    <p:extLst>
      <p:ext uri="{BB962C8B-B14F-4D97-AF65-F5344CB8AC3E}">
        <p14:creationId xmlns:p14="http://schemas.microsoft.com/office/powerpoint/2010/main" val="1449686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E343CA3-6AB3-42EF-BE91-99EDAB1C6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511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1A3230-0FDE-4F43-B72A-B469410046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059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957AC76-F0FC-48D6-A153-BAB34E0562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1066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848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F284EC-E339-4724-AAC6-257591E22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9187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26</Words>
  <Application>Microsoft Office PowerPoint</Application>
  <PresentationFormat>Широкоэкранный</PresentationFormat>
  <Paragraphs>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Волонтеры из числа студентов «Колледжа Архитектуры, Дизайна и Реинжиниринга»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Волонтеры из числа студентов «Колледжа Архитектуры, Дизайна и Реинжиниринга»</dc:title>
  <dc:creator>gadiev mark</dc:creator>
  <cp:lastModifiedBy>gadiev mark</cp:lastModifiedBy>
  <cp:revision>1</cp:revision>
  <dcterms:created xsi:type="dcterms:W3CDTF">2023-08-02T09:28:35Z</dcterms:created>
  <dcterms:modified xsi:type="dcterms:W3CDTF">2023-08-02T09:34:34Z</dcterms:modified>
</cp:coreProperties>
</file>