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78B3E2-912A-4D03-8E79-3C2640A0E120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D7CE63-249A-40EB-8314-CD099C9E09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7920880" cy="446449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250629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Отряд волонтеров «Новое поколение»</a:t>
            </a:r>
            <a:br>
              <a:rPr lang="ru-RU" sz="3600" b="1" dirty="0" smtClean="0"/>
            </a:br>
            <a:r>
              <a:rPr lang="ru-RU" sz="3600" b="1" dirty="0" smtClean="0"/>
              <a:t>БУ СО ВО «КЦСОН Уст –Кубинского района»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870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032448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248472" cy="3240360"/>
          </a:xfrm>
        </p:spPr>
      </p:pic>
    </p:spTree>
    <p:extLst>
      <p:ext uri="{BB962C8B-B14F-4D97-AF65-F5344CB8AC3E}">
        <p14:creationId xmlns:p14="http://schemas.microsoft.com/office/powerpoint/2010/main" val="369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 областных слетах добровольческих активов Вологодской области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96952"/>
            <a:ext cx="3822700" cy="2808312"/>
          </a:xfrm>
        </p:spPr>
      </p:pic>
    </p:spTree>
    <p:extLst>
      <p:ext uri="{BB962C8B-B14F-4D97-AF65-F5344CB8AC3E}">
        <p14:creationId xmlns:p14="http://schemas.microsoft.com/office/powerpoint/2010/main" val="40920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4103439" cy="2952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4"/>
          </a:xfrm>
        </p:spPr>
      </p:pic>
    </p:spTree>
    <p:extLst>
      <p:ext uri="{BB962C8B-B14F-4D97-AF65-F5344CB8AC3E}">
        <p14:creationId xmlns:p14="http://schemas.microsoft.com/office/powerpoint/2010/main" val="41230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968552" cy="36321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37681"/>
            <a:ext cx="3822700" cy="2730500"/>
          </a:xfrm>
        </p:spPr>
      </p:pic>
    </p:spTree>
    <p:extLst>
      <p:ext uri="{BB962C8B-B14F-4D97-AF65-F5344CB8AC3E}">
        <p14:creationId xmlns:p14="http://schemas.microsoft.com/office/powerpoint/2010/main" val="406788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Пропаганда ЗОЖ</a:t>
            </a:r>
          </a:p>
          <a:p>
            <a:r>
              <a:rPr lang="ru-RU" dirty="0" smtClean="0"/>
              <a:t>Помощь жителям села Устье</a:t>
            </a:r>
          </a:p>
          <a:p>
            <a:r>
              <a:rPr lang="ru-RU" dirty="0" smtClean="0"/>
              <a:t>Посещение пожилых людей проживающих в специальном жилом доме для одиноких престарелых граждан</a:t>
            </a:r>
          </a:p>
          <a:p>
            <a:r>
              <a:rPr lang="ru-RU" dirty="0" smtClean="0"/>
              <a:t>Помощь приютам бездомных животных</a:t>
            </a:r>
          </a:p>
          <a:p>
            <a:r>
              <a:rPr lang="ru-RU" dirty="0" smtClean="0"/>
              <a:t>Новогодний марафон поздравлений</a:t>
            </a:r>
          </a:p>
          <a:p>
            <a:r>
              <a:rPr lang="ru-RU" dirty="0" smtClean="0"/>
              <a:t>Участие в экологических акциях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4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Пропаганда ЗОЖ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564904"/>
            <a:ext cx="3822700" cy="352839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51" y="2420888"/>
            <a:ext cx="3124473" cy="3705275"/>
          </a:xfrm>
        </p:spPr>
      </p:pic>
    </p:spTree>
    <p:extLst>
      <p:ext uri="{BB962C8B-B14F-4D97-AF65-F5344CB8AC3E}">
        <p14:creationId xmlns:p14="http://schemas.microsoft.com/office/powerpoint/2010/main" val="83327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жителям села Устье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65521"/>
            <a:ext cx="3822700" cy="327482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80928"/>
            <a:ext cx="3822700" cy="3240359"/>
          </a:xfrm>
        </p:spPr>
      </p:pic>
    </p:spTree>
    <p:extLst>
      <p:ext uri="{BB962C8B-B14F-4D97-AF65-F5344CB8AC3E}">
        <p14:creationId xmlns:p14="http://schemas.microsoft.com/office/powerpoint/2010/main" val="7119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Посещение пожилых людей проживающих в специальном жилом доме для одиноких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564904"/>
            <a:ext cx="2916759" cy="35612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64904"/>
            <a:ext cx="3822700" cy="3456384"/>
          </a:xfrm>
        </p:spPr>
      </p:pic>
    </p:spTree>
    <p:extLst>
      <p:ext uri="{BB962C8B-B14F-4D97-AF65-F5344CB8AC3E}">
        <p14:creationId xmlns:p14="http://schemas.microsoft.com/office/powerpoint/2010/main" val="2255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Помощь приютам бездомных животных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74" y="2840139"/>
            <a:ext cx="2581102" cy="312558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7643"/>
            <a:ext cx="3822700" cy="2550576"/>
          </a:xfrm>
        </p:spPr>
      </p:pic>
    </p:spTree>
    <p:extLst>
      <p:ext uri="{BB962C8B-B14F-4D97-AF65-F5344CB8AC3E}">
        <p14:creationId xmlns:p14="http://schemas.microsoft.com/office/powerpoint/2010/main" val="34812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Новогодний марафон поздравлений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29391"/>
            <a:ext cx="3822700" cy="25470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40967"/>
            <a:ext cx="3822700" cy="2448273"/>
          </a:xfrm>
        </p:spPr>
      </p:pic>
    </p:spTree>
    <p:extLst>
      <p:ext uri="{BB962C8B-B14F-4D97-AF65-F5344CB8AC3E}">
        <p14:creationId xmlns:p14="http://schemas.microsoft.com/office/powerpoint/2010/main" val="8090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168352" cy="38164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32121"/>
            <a:ext cx="3822700" cy="3141621"/>
          </a:xfrm>
        </p:spPr>
      </p:pic>
    </p:spTree>
    <p:extLst>
      <p:ext uri="{BB962C8B-B14F-4D97-AF65-F5344CB8AC3E}">
        <p14:creationId xmlns:p14="http://schemas.microsoft.com/office/powerpoint/2010/main" val="28249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экологических акциях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98505"/>
            <a:ext cx="3822700" cy="28088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70011"/>
            <a:ext cx="3822700" cy="2865840"/>
          </a:xfrm>
        </p:spPr>
      </p:pic>
    </p:spTree>
    <p:extLst>
      <p:ext uri="{BB962C8B-B14F-4D97-AF65-F5344CB8AC3E}">
        <p14:creationId xmlns:p14="http://schemas.microsoft.com/office/powerpoint/2010/main" val="41262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77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Отряд волонтеров «Новое поколение» БУ СО ВО «КЦСОН Уст –Кубинского района»</vt:lpstr>
      <vt:lpstr>Основные направления деятельности</vt:lpstr>
      <vt:lpstr>Пропаганда ЗОЖ </vt:lpstr>
      <vt:lpstr>Помощь жителям села Устье</vt:lpstr>
      <vt:lpstr>Посещение пожилых людей проживающих в специальном жилом доме для одиноких</vt:lpstr>
      <vt:lpstr>Помощь приютам бездомных животных </vt:lpstr>
      <vt:lpstr>Новогодний марафон поздравлений </vt:lpstr>
      <vt:lpstr>Презентация PowerPoint</vt:lpstr>
      <vt:lpstr>Участие в экологических акциях</vt:lpstr>
      <vt:lpstr>Презентация PowerPoint</vt:lpstr>
      <vt:lpstr>Участие в областных слетах добровольческих активов Вологодской области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волонтеров «Новое поколение» БУ СО ВО «КЦСОН Уст –Кубинского района»</dc:title>
  <dc:creator>Пользователь</dc:creator>
  <cp:lastModifiedBy>Пользователь</cp:lastModifiedBy>
  <cp:revision>6</cp:revision>
  <dcterms:created xsi:type="dcterms:W3CDTF">2019-12-24T10:34:19Z</dcterms:created>
  <dcterms:modified xsi:type="dcterms:W3CDTF">2019-12-26T05:33:19Z</dcterms:modified>
</cp:coreProperties>
</file>