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9.jpg" ContentType="image/jpeg"/>
  <Override PartName="/ppt/media/image11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8" r:id="rId8"/>
    <p:sldId id="298" r:id="rId9"/>
    <p:sldId id="297" r:id="rId10"/>
    <p:sldId id="293" r:id="rId11"/>
    <p:sldId id="294" r:id="rId12"/>
    <p:sldId id="295" r:id="rId13"/>
    <p:sldId id="296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110" d="100"/>
          <a:sy n="110" d="100"/>
        </p:scale>
        <p:origin x="62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060" y="575818"/>
            <a:ext cx="1059243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00782"/>
            <a:ext cx="10300970" cy="433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17" y="2721355"/>
            <a:ext cx="1193609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082290" marR="5080" indent="-3070225">
              <a:lnSpc>
                <a:spcPts val="6480"/>
              </a:lnSpc>
              <a:spcBef>
                <a:spcPts val="915"/>
              </a:spcBef>
            </a:pPr>
            <a:r>
              <a:rPr sz="6000" dirty="0"/>
              <a:t>Презентация</a:t>
            </a:r>
            <a:r>
              <a:rPr sz="6000" spc="-440" dirty="0"/>
              <a:t> </a:t>
            </a:r>
            <a:r>
              <a:rPr sz="6000" spc="-10" dirty="0"/>
              <a:t>добровольческой деятельности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105"/>
              </a:spcBef>
            </a:pPr>
            <a:r>
              <a:rPr dirty="0"/>
              <a:t>Поощрение</a:t>
            </a:r>
            <a:r>
              <a:rPr spc="-15" dirty="0"/>
              <a:t> </a:t>
            </a:r>
            <a:r>
              <a:rPr spc="-10" dirty="0"/>
              <a:t>волонтёров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776425"/>
            <a:ext cx="9512935" cy="2900153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За</a:t>
            </a:r>
            <a:r>
              <a:rPr sz="2800" spc="-10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активное</a:t>
            </a:r>
            <a:r>
              <a:rPr sz="2800" spc="-5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участие</a:t>
            </a:r>
            <a:r>
              <a:rPr sz="2800" spc="-9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в</a:t>
            </a:r>
            <a:r>
              <a:rPr sz="2800" spc="-7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мероприятиях</a:t>
            </a:r>
            <a:r>
              <a:rPr sz="2800" spc="-5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041F58"/>
                </a:solidFill>
                <a:latin typeface="Segoe Print"/>
                <a:cs typeface="Segoe Print"/>
              </a:rPr>
              <a:t>волонтеры 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поощряются</a:t>
            </a:r>
            <a:r>
              <a:rPr sz="2800" spc="-14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различными</a:t>
            </a:r>
            <a:r>
              <a:rPr sz="2800" spc="-15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041F58"/>
                </a:solidFill>
                <a:latin typeface="Segoe Print"/>
                <a:cs typeface="Segoe Print"/>
              </a:rPr>
              <a:t>подарками:</a:t>
            </a:r>
            <a:endParaRPr sz="2800" dirty="0">
              <a:latin typeface="Segoe Print"/>
              <a:cs typeface="Segoe Print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Сертификаты</a:t>
            </a:r>
            <a:r>
              <a:rPr sz="2800" spc="-12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на</a:t>
            </a:r>
            <a:r>
              <a:rPr sz="2800" spc="-15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041F58"/>
                </a:solidFill>
                <a:latin typeface="Segoe Print"/>
                <a:cs typeface="Segoe Print"/>
              </a:rPr>
              <a:t>услуги</a:t>
            </a:r>
            <a:endParaRPr sz="2800" dirty="0">
              <a:latin typeface="Segoe Print"/>
              <a:cs typeface="Segoe Prin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 err="1">
                <a:solidFill>
                  <a:srgbClr val="041F58"/>
                </a:solidFill>
                <a:latin typeface="Segoe Print"/>
                <a:cs typeface="Segoe Print"/>
              </a:rPr>
              <a:t>Брендирова</a:t>
            </a:r>
            <a:r>
              <a:rPr lang="ru-RU" sz="2800" dirty="0" err="1">
                <a:solidFill>
                  <a:srgbClr val="041F58"/>
                </a:solidFill>
                <a:latin typeface="Segoe Print"/>
                <a:cs typeface="Segoe Print"/>
              </a:rPr>
              <a:t>нная</a:t>
            </a: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 одежда</a:t>
            </a:r>
            <a:endParaRPr sz="2800" dirty="0">
              <a:latin typeface="Segoe Print"/>
              <a:cs typeface="Segoe Prin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spc="-10" dirty="0" err="1">
                <a:solidFill>
                  <a:srgbClr val="041F58"/>
                </a:solidFill>
                <a:latin typeface="Segoe Print"/>
                <a:cs typeface="Segoe Print"/>
              </a:rPr>
              <a:t>Благодарственные</a:t>
            </a:r>
            <a:r>
              <a:rPr sz="2800" spc="-15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10" dirty="0" err="1">
                <a:solidFill>
                  <a:srgbClr val="041F58"/>
                </a:solidFill>
                <a:latin typeface="Segoe Print"/>
                <a:cs typeface="Segoe Print"/>
              </a:rPr>
              <a:t>письма</a:t>
            </a:r>
            <a:endParaRPr lang="ru-RU" sz="2800" spc="-10" dirty="0">
              <a:solidFill>
                <a:srgbClr val="041F58"/>
              </a:solidFill>
              <a:latin typeface="Segoe Print"/>
              <a:cs typeface="Segoe Prin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665" algn="l"/>
              </a:tabLst>
            </a:pP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Бесплатный проход на мероприятия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105"/>
              </a:spcBef>
            </a:pPr>
            <a:r>
              <a:rPr dirty="0"/>
              <a:t>Планы</a:t>
            </a:r>
            <a:r>
              <a:rPr spc="10" dirty="0"/>
              <a:t> </a:t>
            </a:r>
            <a:r>
              <a:rPr dirty="0" err="1"/>
              <a:t>на</a:t>
            </a:r>
            <a:r>
              <a:rPr spc="20" dirty="0"/>
              <a:t> </a:t>
            </a:r>
            <a:r>
              <a:rPr spc="-20" dirty="0"/>
              <a:t>202</a:t>
            </a:r>
            <a:r>
              <a:rPr lang="ru-RU" spc="-20" dirty="0"/>
              <a:t>5 год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1025448" y="1690077"/>
            <a:ext cx="10231755" cy="479810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Соревнования Между волонтерами 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Акция "#</a:t>
            </a:r>
            <a:r>
              <a:rPr lang="ru-RU" sz="2800" dirty="0" err="1">
                <a:solidFill>
                  <a:srgbClr val="041F58"/>
                </a:solidFill>
                <a:latin typeface="Segoe Print"/>
                <a:cs typeface="Segoe Print"/>
              </a:rPr>
              <a:t>МыВместе</a:t>
            </a: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" Сбор Гуманитарки СВО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Акция "Неделя Добра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Помощь в </a:t>
            </a:r>
            <a:r>
              <a:rPr lang="ru-RU" sz="2800" dirty="0" err="1">
                <a:solidFill>
                  <a:srgbClr val="041F58"/>
                </a:solidFill>
                <a:latin typeface="Segoe Print"/>
                <a:cs typeface="Segoe Print"/>
              </a:rPr>
              <a:t>проведени</a:t>
            </a: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 Праздничных концертов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 err="1">
                <a:solidFill>
                  <a:srgbClr val="041F58"/>
                </a:solidFill>
                <a:latin typeface="Segoe Print"/>
                <a:cs typeface="Segoe Print"/>
              </a:rPr>
              <a:t>Всеросийская</a:t>
            </a: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 Акция "Дарю тепло«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День Волонтёра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Фотоакция "День Народного единства"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endParaRPr lang="ru-RU" sz="2800" dirty="0">
              <a:solidFill>
                <a:srgbClr val="041F58"/>
              </a:solidFill>
              <a:latin typeface="Segoe Print"/>
              <a:cs typeface="Segoe Print"/>
            </a:endParaRP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endParaRPr lang="ru-RU" sz="28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18936"/>
            <a:ext cx="3975030" cy="639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5173" y="295097"/>
            <a:ext cx="8662035" cy="1416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240665">
              <a:lnSpc>
                <a:spcPts val="5190"/>
              </a:lnSpc>
              <a:spcBef>
                <a:spcPts val="750"/>
              </a:spcBef>
            </a:pPr>
            <a:r>
              <a:rPr sz="4800" dirty="0"/>
              <a:t>Подписывайтесь</a:t>
            </a:r>
            <a:r>
              <a:rPr sz="4800" spc="-25" dirty="0"/>
              <a:t> </a:t>
            </a:r>
            <a:r>
              <a:rPr sz="4800" dirty="0"/>
              <a:t>на</a:t>
            </a:r>
            <a:r>
              <a:rPr sz="4800" spc="-45" dirty="0"/>
              <a:t> </a:t>
            </a:r>
            <a:r>
              <a:rPr sz="4800" spc="-20" dirty="0"/>
              <a:t>наши </a:t>
            </a:r>
            <a:r>
              <a:rPr sz="4800" dirty="0"/>
              <a:t>сообщества</a:t>
            </a:r>
            <a:r>
              <a:rPr sz="4800" spc="-155" dirty="0"/>
              <a:t> </a:t>
            </a:r>
            <a:r>
              <a:rPr sz="4800" dirty="0"/>
              <a:t>в</a:t>
            </a:r>
            <a:r>
              <a:rPr sz="4800" spc="-160" dirty="0"/>
              <a:t> </a:t>
            </a:r>
            <a:r>
              <a:rPr sz="4800" spc="-10" dirty="0"/>
              <a:t>ВКонтакте</a:t>
            </a:r>
            <a:endParaRPr sz="4800" dirty="0"/>
          </a:p>
        </p:txBody>
      </p:sp>
      <p:pic>
        <p:nvPicPr>
          <p:cNvPr id="9" name="Рисунок 8" descr="Изображение выглядит как Графика, шаблон, графический дизайн, Сирень">
            <a:extLst>
              <a:ext uri="{FF2B5EF4-FFF2-40B4-BE49-F238E27FC236}">
                <a16:creationId xmlns:a16="http://schemas.microsoft.com/office/drawing/2014/main" id="{0BAFB98A-D7F3-8313-DA06-65D8A3C65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2557666"/>
            <a:ext cx="1981200" cy="1981200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7E82277D-180D-3D01-B300-15DB9D0B3BA3}"/>
              </a:ext>
            </a:extLst>
          </p:cNvPr>
          <p:cNvSpPr txBox="1">
            <a:spLocks/>
          </p:cNvSpPr>
          <p:nvPr/>
        </p:nvSpPr>
        <p:spPr>
          <a:xfrm>
            <a:off x="6781799" y="4643846"/>
            <a:ext cx="4191000" cy="93743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>
            <a:lvl1pPr>
              <a:defRPr sz="4400" b="0" i="0">
                <a:solidFill>
                  <a:srgbClr val="041F58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 marR="5080" indent="240665" algn="ctr">
              <a:spcBef>
                <a:spcPts val="750"/>
              </a:spcBef>
            </a:pPr>
            <a:r>
              <a:rPr lang="ru-RU" sz="2400" dirty="0"/>
              <a:t>Сайт МБМУК </a:t>
            </a:r>
          </a:p>
          <a:p>
            <a:pPr marL="12700" marR="5080" indent="240665" algn="ctr">
              <a:spcBef>
                <a:spcPts val="750"/>
              </a:spcBef>
            </a:pPr>
            <a:r>
              <a:rPr lang="ru-RU" sz="2400" dirty="0"/>
              <a:t>«ИКЦ» Современник»»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82616FC2-D58A-AC15-EAC6-AAF51320BBB1}"/>
              </a:ext>
            </a:extLst>
          </p:cNvPr>
          <p:cNvSpPr txBox="1">
            <a:spLocks/>
          </p:cNvSpPr>
          <p:nvPr/>
        </p:nvSpPr>
        <p:spPr>
          <a:xfrm>
            <a:off x="847507" y="4648200"/>
            <a:ext cx="1835331" cy="93743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>
            <a:lvl1pPr>
              <a:defRPr sz="4400" b="0" i="0">
                <a:solidFill>
                  <a:srgbClr val="041F58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 marR="5080" indent="240665" algn="ctr">
              <a:spcBef>
                <a:spcPts val="750"/>
              </a:spcBef>
            </a:pPr>
            <a:r>
              <a:rPr lang="ru-RU" sz="2400" dirty="0"/>
              <a:t>Группа</a:t>
            </a:r>
          </a:p>
          <a:p>
            <a:pPr marL="12700" marR="5080" indent="240665" algn="ctr">
              <a:spcBef>
                <a:spcPts val="750"/>
              </a:spcBef>
            </a:pPr>
            <a:r>
              <a:rPr lang="ru-RU" sz="2400" dirty="0"/>
              <a:t>В ВК</a:t>
            </a:r>
          </a:p>
        </p:txBody>
      </p:sp>
      <p:pic>
        <p:nvPicPr>
          <p:cNvPr id="13" name="Рисунок 12" descr="Изображение выглядит как Графика, Шрифт, графический дизайн, Пурпурный ц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087C5A6-922B-9B41-3981-5A019C99E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8" y="2557666"/>
            <a:ext cx="2085268" cy="208526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0EA8D390-8375-D004-757A-3A6A3691DFF1}"/>
              </a:ext>
            </a:extLst>
          </p:cNvPr>
          <p:cNvSpPr txBox="1">
            <a:spLocks/>
          </p:cNvSpPr>
          <p:nvPr/>
        </p:nvSpPr>
        <p:spPr>
          <a:xfrm>
            <a:off x="4191000" y="4647052"/>
            <a:ext cx="1835331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>
            <a:lvl1pPr>
              <a:defRPr sz="4400" b="0" i="0">
                <a:solidFill>
                  <a:srgbClr val="041F58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 marR="5080" indent="240665" algn="ctr">
              <a:spcBef>
                <a:spcPts val="750"/>
              </a:spcBef>
            </a:pPr>
            <a:r>
              <a:rPr lang="ru-RU" sz="2400" dirty="0" err="1"/>
              <a:t>Добро.РУ</a:t>
            </a:r>
            <a:endParaRPr lang="ru-RU" sz="2400" dirty="0"/>
          </a:p>
        </p:txBody>
      </p:sp>
      <p:pic>
        <p:nvPicPr>
          <p:cNvPr id="7" name="Рисунок 6" descr="Изображение выглядит как Графика, Шрифт, текст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6A0953-E056-C855-A469-43A069188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57666"/>
            <a:ext cx="2085268" cy="20852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895" y="2939288"/>
            <a:ext cx="102279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Делай</a:t>
            </a:r>
            <a:r>
              <a:rPr sz="5400" spc="-65" dirty="0"/>
              <a:t> </a:t>
            </a:r>
            <a:r>
              <a:rPr sz="5400" dirty="0"/>
              <a:t>добро</a:t>
            </a:r>
            <a:r>
              <a:rPr sz="5400" spc="-45" dirty="0"/>
              <a:t> </a:t>
            </a:r>
            <a:r>
              <a:rPr sz="5400" dirty="0"/>
              <a:t>–</a:t>
            </a:r>
            <a:r>
              <a:rPr sz="5400" spc="-55" dirty="0"/>
              <a:t> </a:t>
            </a:r>
            <a:r>
              <a:rPr sz="5400" dirty="0"/>
              <a:t>это</a:t>
            </a:r>
            <a:r>
              <a:rPr sz="5400" spc="-65" dirty="0"/>
              <a:t> </a:t>
            </a:r>
            <a:r>
              <a:rPr sz="5400" spc="-10" dirty="0"/>
              <a:t>просто!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5223" y="2724911"/>
            <a:ext cx="1597152" cy="1408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9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Логотип</a:t>
            </a:r>
          </a:p>
        </p:txBody>
      </p:sp>
      <p:pic>
        <p:nvPicPr>
          <p:cNvPr id="6" name="Рисунок 5" descr="Изображение выглядит как логотип, Шрифт, текс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DDF7A-D55D-81B4-14B3-158A62A1E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9826" r="32894" b="30993"/>
          <a:stretch/>
        </p:blipFill>
        <p:spPr>
          <a:xfrm>
            <a:off x="3352800" y="1386190"/>
            <a:ext cx="5486400" cy="40856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9962" y="1400302"/>
            <a:ext cx="10149205" cy="28818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 indent="3175" algn="ctr">
              <a:lnSpc>
                <a:spcPct val="90000"/>
              </a:lnSpc>
              <a:spcBef>
                <a:spcPts val="890"/>
              </a:spcBef>
            </a:pPr>
            <a:r>
              <a:rPr sz="6600" spc="-10" dirty="0" err="1">
                <a:solidFill>
                  <a:srgbClr val="041F58"/>
                </a:solidFill>
                <a:latin typeface="Segoe Print"/>
                <a:cs typeface="Segoe Print"/>
              </a:rPr>
              <a:t>Ком</a:t>
            </a:r>
            <a:r>
              <a:rPr lang="ru-RU" sz="6600" spc="-10" dirty="0">
                <a:solidFill>
                  <a:srgbClr val="041F58"/>
                </a:solidFill>
                <a:latin typeface="Segoe Print"/>
                <a:cs typeface="Segoe Print"/>
              </a:rPr>
              <a:t>а</a:t>
            </a:r>
            <a:r>
              <a:rPr sz="6600" spc="-10" dirty="0" err="1">
                <a:solidFill>
                  <a:srgbClr val="041F58"/>
                </a:solidFill>
                <a:latin typeface="Segoe Print"/>
                <a:cs typeface="Segoe Print"/>
              </a:rPr>
              <a:t>нда</a:t>
            </a:r>
            <a:r>
              <a:rPr sz="6600" spc="-1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6600" dirty="0" err="1">
                <a:solidFill>
                  <a:srgbClr val="041F58"/>
                </a:solidFill>
                <a:latin typeface="Segoe Print"/>
                <a:cs typeface="Segoe Print"/>
              </a:rPr>
              <a:t>волонт</a:t>
            </a:r>
            <a:r>
              <a:rPr lang="ru-RU" sz="6600" dirty="0">
                <a:solidFill>
                  <a:srgbClr val="041F58"/>
                </a:solidFill>
                <a:latin typeface="Segoe Print"/>
                <a:cs typeface="Segoe Print"/>
              </a:rPr>
              <a:t>ё</a:t>
            </a:r>
            <a:r>
              <a:rPr sz="6600" dirty="0" err="1">
                <a:solidFill>
                  <a:srgbClr val="041F58"/>
                </a:solidFill>
                <a:latin typeface="Segoe Print"/>
                <a:cs typeface="Segoe Print"/>
              </a:rPr>
              <a:t>рского</a:t>
            </a:r>
            <a:r>
              <a:rPr sz="6600" spc="-55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6600" spc="-10" dirty="0">
                <a:solidFill>
                  <a:srgbClr val="041F58"/>
                </a:solidFill>
                <a:latin typeface="Segoe Print"/>
                <a:cs typeface="Segoe Print"/>
              </a:rPr>
              <a:t>движения</a:t>
            </a:r>
            <a:endParaRPr sz="66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060" y="609600"/>
            <a:ext cx="10592435" cy="648383"/>
          </a:xfrm>
          <a:prstGeom prst="rect">
            <a:avLst/>
          </a:prstGeom>
        </p:spPr>
        <p:txBody>
          <a:bodyPr vert="horz" wrap="square" lIns="0" tIns="93472" rIns="0" bIns="0" rtlCol="0">
            <a:spAutoFit/>
          </a:bodyPr>
          <a:lstStyle/>
          <a:p>
            <a:pPr marL="2593975">
              <a:lnSpc>
                <a:spcPct val="100000"/>
              </a:lnSpc>
              <a:spcBef>
                <a:spcPts val="100"/>
              </a:spcBef>
            </a:pPr>
            <a:r>
              <a:rPr lang="ru-RU" sz="3600" dirty="0" err="1"/>
              <a:t>Бичёвин</a:t>
            </a:r>
            <a:r>
              <a:rPr lang="ru-RU" sz="3600" dirty="0"/>
              <a:t> Вячеслав Станиславович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429000" y="2331291"/>
            <a:ext cx="8005445" cy="53027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 err="1">
                <a:solidFill>
                  <a:srgbClr val="041F58"/>
                </a:solidFill>
                <a:latin typeface="Segoe Print"/>
                <a:cs typeface="Segoe Print"/>
              </a:rPr>
              <a:t>Руководитель</a:t>
            </a:r>
            <a:r>
              <a:rPr sz="2800" spc="-22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dirty="0" err="1">
                <a:solidFill>
                  <a:srgbClr val="041F58"/>
                </a:solidFill>
                <a:latin typeface="Segoe Print"/>
                <a:cs typeface="Segoe Print"/>
              </a:rPr>
              <a:t>волонт</a:t>
            </a: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ё</a:t>
            </a:r>
            <a:r>
              <a:rPr sz="2800" dirty="0" err="1">
                <a:solidFill>
                  <a:srgbClr val="041F58"/>
                </a:solidFill>
                <a:latin typeface="Segoe Print"/>
                <a:cs typeface="Segoe Print"/>
              </a:rPr>
              <a:t>рского</a:t>
            </a:r>
            <a:r>
              <a:rPr sz="2800" spc="-204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движения</a:t>
            </a:r>
            <a:endParaRPr sz="2800" dirty="0">
              <a:latin typeface="Segoe Print"/>
              <a:cs typeface="Segoe Prin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E3FFB3-F8CA-2807-B617-EB89E8F89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60" t="20000" r="8067" b="12223"/>
          <a:stretch/>
        </p:blipFill>
        <p:spPr>
          <a:xfrm>
            <a:off x="10134600" y="5029200"/>
            <a:ext cx="1600200" cy="15494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иолетовый, Цвет Majorelle blue, Сирень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454324-623D-BD3A-2C48-A907ECACE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029200"/>
            <a:ext cx="1600200" cy="16002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ловеческое лицо, человек, одежда, Подбород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2A5AC1-9324-9C06-6FA0-1BBA0A466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" y="-34036"/>
            <a:ext cx="2045670" cy="3829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060" y="575818"/>
            <a:ext cx="10592435" cy="648383"/>
          </a:xfrm>
          <a:prstGeom prst="rect">
            <a:avLst/>
          </a:prstGeom>
        </p:spPr>
        <p:txBody>
          <a:bodyPr vert="horz" wrap="square" lIns="0" tIns="93472" rIns="0" bIns="0" rtlCol="0">
            <a:spAutoFit/>
          </a:bodyPr>
          <a:lstStyle/>
          <a:p>
            <a:pPr marL="2593975">
              <a:lnSpc>
                <a:spcPct val="100000"/>
              </a:lnSpc>
              <a:spcBef>
                <a:spcPts val="100"/>
              </a:spcBef>
            </a:pPr>
            <a:r>
              <a:rPr lang="ru-RU" sz="3600" dirty="0"/>
              <a:t>Мазунин Юрий Алексеевич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169666" y="1690077"/>
            <a:ext cx="6715125" cy="53027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Заместитель </a:t>
            </a:r>
            <a:endParaRPr sz="2800" dirty="0">
              <a:latin typeface="Segoe Print"/>
              <a:cs typeface="Segoe Print"/>
            </a:endParaRPr>
          </a:p>
        </p:txBody>
      </p:sp>
      <p:pic>
        <p:nvPicPr>
          <p:cNvPr id="9" name="Рисунок 8" descr="Изображение выглядит как Человеческое лицо, одежда, человек, портр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D8431E-9F83-119D-3CFF-8A59B8B1C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5818"/>
            <a:ext cx="3124200" cy="23431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791F-0FEF-FC18-1EBB-7CFDACBF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35556" r="15774" b="37777"/>
          <a:stretch/>
        </p:blipFill>
        <p:spPr>
          <a:xfrm>
            <a:off x="9884791" y="4876800"/>
            <a:ext cx="2057400" cy="18288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нимок экрана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5361DC-566D-BD9D-164E-F4BB56290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57674"/>
            <a:ext cx="2466641" cy="2343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75818"/>
            <a:ext cx="11506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105"/>
              </a:spcBef>
            </a:pPr>
            <a:r>
              <a:rPr lang="ru-RU" spc="-10" dirty="0"/>
              <a:t>Одни из наших многих </a:t>
            </a:r>
            <a:r>
              <a:rPr spc="-10" dirty="0" err="1"/>
              <a:t>Мероприяти</a:t>
            </a:r>
            <a:r>
              <a:rPr lang="ru-RU" spc="-10" dirty="0"/>
              <a:t>й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52400" y="1524000"/>
            <a:ext cx="12191999" cy="34028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«Тепло наших Рук»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«День Беременной женщины»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«Субботник В парке МКР ЗМЗ»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«Мастер класс по созданию медиа контента» 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«#</a:t>
            </a:r>
            <a:r>
              <a:rPr lang="ru-RU" sz="2000" dirty="0" err="1">
                <a:solidFill>
                  <a:srgbClr val="041F58"/>
                </a:solidFill>
                <a:latin typeface="Segoe Print"/>
                <a:cs typeface="Segoe Print"/>
              </a:rPr>
              <a:t>МыВместе</a:t>
            </a: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" Сбор Гуманитарки СВО»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«Стоп Экстремизм»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«Блокадный Хлеб»</a:t>
            </a:r>
            <a:endParaRPr lang="ru-RU" sz="2800" dirty="0">
              <a:solidFill>
                <a:srgbClr val="041F58"/>
              </a:solidFill>
              <a:latin typeface="Segoe Print"/>
              <a:cs typeface="Segoe Print"/>
            </a:endParaRP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lang="ru-RU" sz="2000" dirty="0">
                <a:solidFill>
                  <a:srgbClr val="041F58"/>
                </a:solidFill>
                <a:latin typeface="Segoe Print"/>
                <a:cs typeface="Segoe Print"/>
              </a:rPr>
              <a:t>Акция «Плетение сетей»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человек, Человеческое лицо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96EBC5-D6C5-DC7B-6FD5-06A47297D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22309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на открытом воздухе, небо, одежда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323906-0272-36FA-EF9B-E015903AF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0"/>
            <a:ext cx="4349751" cy="326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в помещении, мебель, стена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6B0EDD0-2AA8-36BB-EB45-F66F809CB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4787"/>
            <a:ext cx="4349751" cy="326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одежда, человек, мальчик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3840C0-F6B9-C1C1-50C4-347435211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2755916"/>
            <a:ext cx="3546475" cy="384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B4857-2413-30B2-3BC7-E158071B5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увь, на открытом воздухе, человек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268F67-F822-9BF5-61BC-0A6B29221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человек, одежда, Человеческое лицо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1EA6FDC-F7A9-2286-0FAA-B10511B01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19536"/>
            <a:ext cx="4953002" cy="27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человек, одежда, Человеческое лицо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FE2550-C03C-7BE5-80EA-647EDF4CF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335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на открытом воздухе, человек, одежда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D4E88C-C81E-A306-2632-D658B101FD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4" y="3810000"/>
            <a:ext cx="4953002" cy="27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одежда, человек, Человеческое лицо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94D76B-4B0C-A9C8-5CCB-A8B98D284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1240632"/>
            <a:ext cx="4236560" cy="190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13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16F9-C0A0-F8A7-ABF0-D2A97224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человек, Человеческое лицо, кур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F7C180-8461-4E35-14E5-7C0AB4B71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выглядит как одежда, человек, шар, Товары для празднико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F618DC-3594-B5F3-07D3-0B03B3E9C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79" y="4191000"/>
            <a:ext cx="3809821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на открытом воздухе, человек, трава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C5D97C-249E-F773-BCCB-A955E9596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29565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нтейнер, текст, коробка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472787-B1FE-FD35-4439-5FBCF02E8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3825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586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168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 MT</vt:lpstr>
      <vt:lpstr>Segoe Print</vt:lpstr>
      <vt:lpstr>Office Theme</vt:lpstr>
      <vt:lpstr>Презентация добровольческой деятельности</vt:lpstr>
      <vt:lpstr>Логотип</vt:lpstr>
      <vt:lpstr>Презентация PowerPoint</vt:lpstr>
      <vt:lpstr>Бичёвин Вячеслав Станиславович</vt:lpstr>
      <vt:lpstr>Мазунин Юрий Алексеевич</vt:lpstr>
      <vt:lpstr>Одни из наших многих Мероприятий</vt:lpstr>
      <vt:lpstr>Презентация PowerPoint</vt:lpstr>
      <vt:lpstr>Презентация PowerPoint</vt:lpstr>
      <vt:lpstr>Презентация PowerPoint</vt:lpstr>
      <vt:lpstr>Поощрение волонтёров</vt:lpstr>
      <vt:lpstr>Планы на 2025 год</vt:lpstr>
      <vt:lpstr>Подписывайтесь на наши сообщества в ВКонтакте</vt:lpstr>
      <vt:lpstr>Делай добро – это просто!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добровольческой деятельности</dc:title>
  <dc:creator>Никита Горюнов</dc:creator>
  <cp:lastModifiedBy>DJ_Sovremennik</cp:lastModifiedBy>
  <cp:revision>4</cp:revision>
  <dcterms:created xsi:type="dcterms:W3CDTF">2025-02-05T07:24:28Z</dcterms:created>
  <dcterms:modified xsi:type="dcterms:W3CDTF">2025-02-06T08:27:50Z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2023-04-10T00:00:00Z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2025-02-05T00:00:00Z</vt:filetime>
  </property>
  <property fmtid="{D5CDD505-2E9C-101B-9397-08002B2CF9AE}" pid="5" name="Producer">
    <vt:lpwstr>Microsoft® PowerPoint® для Microsoft 365</vt:lpwstr>
  </property>
</Properties>
</file>