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ecko.ru/person/29070094690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980729"/>
            <a:ext cx="7117180" cy="3672407"/>
          </a:xfrm>
        </p:spPr>
        <p:txBody>
          <a:bodyPr/>
          <a:lstStyle/>
          <a:p>
            <a:pPr algn="ctr"/>
            <a:r>
              <a:rPr lang="ru-RU" b="1" dirty="0" smtClean="0"/>
              <a:t>АРОБО «Центр добра»</a:t>
            </a:r>
            <a:br>
              <a:rPr lang="ru-RU" b="1" dirty="0" smtClean="0"/>
            </a:br>
            <a:r>
              <a:rPr lang="ru-RU" dirty="0" smtClean="0"/>
              <a:t>(</a:t>
            </a:r>
            <a:r>
              <a:rPr lang="ru-RU" sz="2800" dirty="0" smtClean="0"/>
              <a:t>АРХАНГЕЛЬСКАЯ </a:t>
            </a:r>
            <a:r>
              <a:rPr lang="ru-RU" sz="2800" dirty="0"/>
              <a:t>РЕГИОНАЛЬНАЯ ОБЩЕСТВЕННАЯ БЛАГОТВОРИТЕЛЬНАЯ ОРГАНИЗАЦИЯ "ЦЕНТР </a:t>
            </a:r>
            <a:r>
              <a:rPr lang="ru-RU" sz="2800" dirty="0" smtClean="0"/>
              <a:t>ДОБРА«)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5589240"/>
            <a:ext cx="2952328" cy="792088"/>
          </a:xfrm>
        </p:spPr>
        <p:txBody>
          <a:bodyPr/>
          <a:lstStyle/>
          <a:p>
            <a:r>
              <a:rPr lang="ru-RU" dirty="0" smtClean="0"/>
              <a:t>Г. Вельск.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25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организации: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ОГРН</a:t>
            </a:r>
            <a:r>
              <a:rPr lang="ru-RU" dirty="0"/>
              <a:t> 1222900000047  </a:t>
            </a:r>
          </a:p>
          <a:p>
            <a:pPr marL="0" indent="0">
              <a:buNone/>
            </a:pPr>
            <a:r>
              <a:rPr lang="ru-RU" b="1" dirty="0"/>
              <a:t>ИНН</a:t>
            </a:r>
            <a:r>
              <a:rPr lang="ru-RU" dirty="0"/>
              <a:t> 2907018740  </a:t>
            </a:r>
          </a:p>
          <a:p>
            <a:pPr marL="0" indent="0">
              <a:buNone/>
            </a:pPr>
            <a:r>
              <a:rPr lang="ru-RU" b="1" dirty="0"/>
              <a:t>КПП</a:t>
            </a:r>
            <a:r>
              <a:rPr lang="ru-RU" dirty="0"/>
              <a:t> 290701001  </a:t>
            </a:r>
          </a:p>
          <a:p>
            <a:pPr marL="0" indent="0">
              <a:buNone/>
            </a:pPr>
            <a:r>
              <a:rPr lang="ru-RU" b="1" dirty="0"/>
              <a:t>ОКПО</a:t>
            </a:r>
            <a:r>
              <a:rPr lang="ru-RU" dirty="0"/>
              <a:t> </a:t>
            </a:r>
            <a:r>
              <a:rPr lang="ru-RU" dirty="0" smtClean="0"/>
              <a:t>76026829</a:t>
            </a:r>
          </a:p>
          <a:p>
            <a:pPr marL="0" indent="0">
              <a:buNone/>
            </a:pPr>
            <a:r>
              <a:rPr lang="ru-RU" b="1" dirty="0"/>
              <a:t>Дата </a:t>
            </a:r>
            <a:r>
              <a:rPr lang="ru-RU" b="1" dirty="0" smtClean="0"/>
              <a:t>регистрации: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11 января 2022 года</a:t>
            </a:r>
          </a:p>
          <a:p>
            <a:pPr marL="0" indent="0">
              <a:buNone/>
            </a:pPr>
            <a:r>
              <a:rPr lang="ru-RU" b="1" dirty="0" smtClean="0"/>
              <a:t>Председатель:</a:t>
            </a:r>
            <a:endParaRPr lang="ru-RU" b="1" dirty="0"/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hlinkClick r:id="rId2"/>
              </a:rPr>
              <a:t>Гладышева Наталия Владимировна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1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организации: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Оказание помощи лицам находящимся в трудной жизненной ситуации, многодетным семьям, детям находящимся в домах интернатах. Помощь семьям военнослужащих находящихся в зоне СВО. Помощь </a:t>
            </a:r>
            <a:r>
              <a:rPr lang="ru-RU" sz="3200" dirty="0" err="1" smtClean="0"/>
              <a:t>военослужащим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055345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0</TotalTime>
  <Words>45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Spring</vt:lpstr>
      <vt:lpstr>АРОБО «Центр добра» (АРХАНГЕЛЬСКАЯ РЕГИОНАЛЬНАЯ ОБЩЕСТВЕННАЯ БЛАГОТВОРИТЕЛЬНАЯ ОРГАНИЗАЦИЯ "ЦЕНТР ДОБРА«)</vt:lpstr>
      <vt:lpstr>Данные организации:</vt:lpstr>
      <vt:lpstr>Цель организации: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АРОБО «Центр добра» (АРХАНГЕЛЬСКАЯ РЕГИОНАЛЬНАЯ ОБЩЕСТВЕННАЯ БЛАГОТВОРИТЕЛЬНАЯ ОРГАНИЗАЦИЯ "ЦЕНТР ДОБРА«)</dc:title>
  <dc:creator>socrabotnik4</dc:creator>
  <cp:lastModifiedBy>socrabotnik4</cp:lastModifiedBy>
  <cp:revision>1</cp:revision>
  <dcterms:created xsi:type="dcterms:W3CDTF">2023-09-08T11:49:05Z</dcterms:created>
  <dcterms:modified xsi:type="dcterms:W3CDTF">2023-09-08T11:57:41Z</dcterms:modified>
</cp:coreProperties>
</file>