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807" r:id="rId1"/>
  </p:sldMasterIdLst>
  <p:notesMasterIdLst>
    <p:notesMasterId r:id="rId2"/>
  </p:notesMasterIdLst>
  <p:sldIdLst>
    <p:sldId id="271" r:id="rId3"/>
    <p:sldId id="320" r:id="rId4"/>
    <p:sldId id="304" r:id="rId5"/>
    <p:sldId id="338" r:id="rId6"/>
    <p:sldId id="302" r:id="rId7"/>
    <p:sldId id="303" r:id="rId8"/>
    <p:sldId id="339" r:id="rId9"/>
    <p:sldId id="286" r:id="rId10"/>
    <p:sldId id="337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70A0"/>
    <a:srgbClr val="60C5EC"/>
    <a:srgbClr val="3C91D8"/>
    <a:srgbClr val="150AEC"/>
    <a:srgbClr val="091467"/>
    <a:srgbClr val="132BDB"/>
    <a:srgbClr val="717E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906" autoAdjust="0"/>
  </p:normalViewPr>
  <p:slideViewPr>
    <p:cSldViewPr snapToGrid="0">
      <p:cViewPr>
        <p:scale>
          <a:sx n="90" d="100"/>
          <a:sy n="90" d="100"/>
        </p:scale>
        <p:origin x="1356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13FE25-AED6-494D-8504-58E5B1A4CD2F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A27B68-9530-485E-AA41-EF9F6D111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189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27B68-9530-485E-AA41-EF9F6D1110C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100990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44F3-03DF-4838-8635-0E2AC9522922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148C8-1F2E-444C-9337-AC679036A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81068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44F3-03DF-4838-8635-0E2AC9522922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148C8-1F2E-444C-9337-AC679036A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276360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B44F3-03DF-4838-8635-0E2AC9522922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7B148C8-1F2E-444C-9337-AC679036A5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987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14" r:id="rId2"/>
  </p:sldLayoutIdLst>
  <p:transition/>
  <p:timing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eg" /><Relationship Id="rId4" Type="http://schemas.openxmlformats.org/officeDocument/2006/relationships/image" Target="../media/image3.jpeg" /><Relationship Id="rId5" Type="http://schemas.openxmlformats.org/officeDocument/2006/relationships/image" Target="../media/image4.jpeg" /><Relationship Id="rId6" Type="http://schemas.openxmlformats.org/officeDocument/2006/relationships/image" Target="../media/image5.jpeg" /><Relationship Id="rId7" Type="http://schemas.openxmlformats.org/officeDocument/2006/relationships/image" Target="../media/image6.jpeg" /><Relationship Id="rId8" Type="http://schemas.openxmlformats.org/officeDocument/2006/relationships/image" Target="../media/image7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12.jpeg" /><Relationship Id="rId7" Type="http://schemas.openxmlformats.org/officeDocument/2006/relationships/image" Target="../media/image1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17.jpeg" /><Relationship Id="rId6" Type="http://schemas.openxmlformats.org/officeDocument/2006/relationships/image" Target="../media/image18.jpeg" /><Relationship Id="rId7" Type="http://schemas.openxmlformats.org/officeDocument/2006/relationships/image" Target="../media/image19.jpeg" /><Relationship Id="rId8" Type="http://schemas.openxmlformats.org/officeDocument/2006/relationships/image" Target="../media/image20.jpeg" /><Relationship Id="rId9" Type="http://schemas.openxmlformats.org/officeDocument/2006/relationships/image" Target="../media/image2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5.jpeg" /><Relationship Id="rId6" Type="http://schemas.openxmlformats.org/officeDocument/2006/relationships/image" Target="../media/image26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7.jpeg" /><Relationship Id="rId3" Type="http://schemas.openxmlformats.org/officeDocument/2006/relationships/image" Target="../media/image28.jpeg" /><Relationship Id="rId4" Type="http://schemas.openxmlformats.org/officeDocument/2006/relationships/image" Target="../media/image29.jpeg" /><Relationship Id="rId5" Type="http://schemas.openxmlformats.org/officeDocument/2006/relationships/image" Target="../media/image30.jpeg" /><Relationship Id="rId6" Type="http://schemas.openxmlformats.org/officeDocument/2006/relationships/image" Target="../media/image31.jpeg" /><Relationship Id="rId7" Type="http://schemas.openxmlformats.org/officeDocument/2006/relationships/image" Target="../media/image3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3.jpeg" /><Relationship Id="rId3" Type="http://schemas.openxmlformats.org/officeDocument/2006/relationships/image" Target="../media/image34.jpeg" /><Relationship Id="rId4" Type="http://schemas.openxmlformats.org/officeDocument/2006/relationships/image" Target="../media/image35.jpeg" /><Relationship Id="rId5" Type="http://schemas.openxmlformats.org/officeDocument/2006/relationships/image" Target="../media/image36.jpeg" /><Relationship Id="rId6" Type="http://schemas.openxmlformats.org/officeDocument/2006/relationships/image" Target="../media/image37.jpeg" /><Relationship Id="rId7" Type="http://schemas.openxmlformats.org/officeDocument/2006/relationships/image" Target="../media/image3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47.jpeg" /><Relationship Id="rId11" Type="http://schemas.microsoft.com/office/2007/relationships/hdphoto" Target="../media/image48.wdp" /><Relationship Id="rId2" Type="http://schemas.openxmlformats.org/officeDocument/2006/relationships/image" Target="../media/image39.jpeg" /><Relationship Id="rId3" Type="http://schemas.openxmlformats.org/officeDocument/2006/relationships/image" Target="../media/image40.jpeg" /><Relationship Id="rId4" Type="http://schemas.openxmlformats.org/officeDocument/2006/relationships/image" Target="../media/image41.jpeg" /><Relationship Id="rId5" Type="http://schemas.openxmlformats.org/officeDocument/2006/relationships/image" Target="../media/image42.jpeg" /><Relationship Id="rId6" Type="http://schemas.openxmlformats.org/officeDocument/2006/relationships/image" Target="../media/image43.jpeg" /><Relationship Id="rId7" Type="http://schemas.openxmlformats.org/officeDocument/2006/relationships/image" Target="../media/image44.jpeg" /><Relationship Id="rId8" Type="http://schemas.openxmlformats.org/officeDocument/2006/relationships/image" Target="../media/image45.jpeg" /><Relationship Id="rId9" Type="http://schemas.microsoft.com/office/2007/relationships/hdphoto" Target="../media/image46.wdp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9.jpeg" /><Relationship Id="rId3" Type="http://schemas.openxmlformats.org/officeDocument/2006/relationships/image" Target="../media/image50.jpeg" /><Relationship Id="rId4" Type="http://schemas.openxmlformats.org/officeDocument/2006/relationships/image" Target="../media/image51.jpeg" /><Relationship Id="rId5" Type="http://schemas.openxmlformats.org/officeDocument/2006/relationships/image" Target="../media/image52.jpeg" /><Relationship Id="rId6" Type="http://schemas.openxmlformats.org/officeDocument/2006/relationships/image" Target="../media/image53.jpeg" /><Relationship Id="rId7" Type="http://schemas.openxmlformats.org/officeDocument/2006/relationships/image" Target="../media/image54.jpeg" /><Relationship Id="rId8" Type="http://schemas.openxmlformats.org/officeDocument/2006/relationships/image" Target="../media/image55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/>
          <p:cNvSpPr txBox="1"/>
          <p:nvPr/>
        </p:nvSpPr>
        <p:spPr>
          <a:xfrm>
            <a:off x="1723692" y="336529"/>
            <a:ext cx="5811140" cy="1446550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4400">
                <a:ln w="0"/>
                <a:solidFill>
                  <a:srgbClr val="2770A0"/>
                </a:solidFill>
                <a:effectLst>
                  <a:reflection blurRad="6350" stA="53000" endA="300" endPos="35500" dir="5400000" sy="-90000" algn="bl" rotWithShape="0"/>
                </a:effectLst>
                <a:latin typeface="Impact"/>
                <a:ea typeface="+mj-ea"/>
                <a:cs typeface="+mj-cs"/>
              </a:rPr>
              <a:t>ВОЛОНТЕРСКАЯ ДЕЯТЕЛЬНОСТЬ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7031" y="5213144"/>
            <a:ext cx="8204461" cy="1169551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500">
                <a:ln w="0"/>
                <a:solidFill>
                  <a:srgbClr val="2770A0"/>
                </a:solidFill>
                <a:effectLst>
                  <a:reflection blurRad="6350" stA="53000" endA="300" endPos="35500" dir="5400000" sy="-90000" algn="bl" rotWithShape="0"/>
                </a:effectLst>
                <a:latin typeface="Impact"/>
                <a:ea typeface="+mj-ea"/>
                <a:cs typeface="+mj-cs"/>
              </a:rPr>
              <a:t>Донецкого государственного университета!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635C574-C8FB-DD08-FD41-C12837F187A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7" t="5530" r="13598" b="5058"/>
          <a:stretch>
            <a:fillRect/>
          </a:stretch>
        </p:blipFill>
        <p:spPr>
          <a:xfrm>
            <a:off x="1723692" y="2250927"/>
            <a:ext cx="5686730" cy="23561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030241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339C3FE-D781-42B6-A777-FCCE7A8191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4" y="3068031"/>
            <a:ext cx="2877530" cy="176690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FBB8684-34C0-48A7-918E-0B987B5A03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7" y="790770"/>
            <a:ext cx="2855203" cy="214140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C0DED45-3F02-4CA1-87A0-3A79777B9F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5" t="9191" r="11309"/>
          <a:stretch>
            <a:fillRect/>
          </a:stretch>
        </p:blipFill>
        <p:spPr>
          <a:xfrm>
            <a:off x="3283732" y="4391881"/>
            <a:ext cx="2516657" cy="208433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94E2E04-126A-4442-8D50-706E30EBBF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690" y="4196463"/>
            <a:ext cx="3516310" cy="2637233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7694573-0471-40A8-89A3-E029DC1E3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2316" y="4391881"/>
            <a:ext cx="1831446" cy="2289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1A6844E5-708E-41C3-9B34-F217F60D1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" r="1715" b="1280"/>
          <a:stretch>
            <a:fillRect/>
          </a:stretch>
        </p:blipFill>
        <p:spPr bwMode="auto">
          <a:xfrm>
            <a:off x="63174" y="4970794"/>
            <a:ext cx="2861916" cy="187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99C5D364-BF1E-4C23-A215-E7798CEC21BA}"/>
              </a:ext>
            </a:extLst>
          </p:cNvPr>
          <p:cNvSpPr txBox="1"/>
          <p:nvPr/>
        </p:nvSpPr>
        <p:spPr>
          <a:xfrm>
            <a:off x="1026364" y="-158641"/>
            <a:ext cx="8552789" cy="117185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>
                <a:ln w="0"/>
                <a:solidFill>
                  <a:srgbClr val="2770A0"/>
                </a:solidFill>
                <a:effectLst>
                  <a:reflection blurRad="6350" stA="53000" endA="300" endPos="35500" dir="5400000" sy="-90000" algn="bl" rotWithShape="0"/>
                </a:effectLst>
                <a:latin typeface="Impact"/>
              </a:rPr>
              <a:t>Церемониальная группа ДонГУ</a:t>
            </a:r>
            <a:endParaRPr lang="ru-RU" sz="3600">
              <a:ln w="0"/>
              <a:solidFill>
                <a:srgbClr val="2770A0"/>
              </a:solidFill>
              <a:effectLst>
                <a:reflection blurRad="6350" stA="53000" endA="300" endPos="35500" dir="5400000" sy="-90000" algn="bl" rotWithShape="0"/>
              </a:effectLst>
              <a:latin typeface="Impac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79A7AE-7156-44E4-8E2B-0845B6FBEB62}"/>
              </a:ext>
            </a:extLst>
          </p:cNvPr>
          <p:cNvSpPr txBox="1"/>
          <p:nvPr/>
        </p:nvSpPr>
        <p:spPr>
          <a:xfrm>
            <a:off x="3134853" y="1423950"/>
            <a:ext cx="6666095" cy="2181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400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</a:rPr>
              <a:t>Участницы церемониальной группы оказывают помощь в организации и проведении значимых общественных мероприятий городского, республиканского и международного уровней </a:t>
            </a:r>
          </a:p>
        </p:txBody>
      </p:sp>
    </p:spTree>
    <p:extLst>
      <p:ext uri="{BB962C8B-B14F-4D97-AF65-F5344CB8AC3E}">
        <p14:creationId xmlns:p14="http://schemas.microsoft.com/office/powerpoint/2010/main" val="4148894376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7CB1458-8717-4BE3-8B3F-8C5ED5877C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503" y="887658"/>
            <a:ext cx="2186496" cy="291532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AD0BB8-E833-485C-8F21-B9C96FC825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602" y="4221424"/>
            <a:ext cx="3141051" cy="235578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A22C08-6E18-4DD9-AF3D-8A21C29343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75" y="1708952"/>
            <a:ext cx="3141051" cy="418806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6ECA69-1631-4266-80FD-42836C4F67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8180" y="4113613"/>
            <a:ext cx="1908745" cy="254499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577E0E8-7ADE-4D28-BC54-2F9E28055D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503" y="4126821"/>
            <a:ext cx="1908745" cy="254499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CF3DBD3-4AE7-414D-B3C2-DB0ACC5BE0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601" y="1788522"/>
            <a:ext cx="3141051" cy="2355788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BB524D62-4BEB-4257-AD85-83D1D5C6AB6E}"/>
              </a:ext>
            </a:extLst>
          </p:cNvPr>
          <p:cNvSpPr txBox="1"/>
          <p:nvPr/>
        </p:nvSpPr>
        <p:spPr>
          <a:xfrm>
            <a:off x="233549" y="280788"/>
            <a:ext cx="7182034" cy="117185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>
                <a:ln w="0"/>
                <a:solidFill>
                  <a:srgbClr val="2770A0"/>
                </a:solidFill>
                <a:effectLst>
                  <a:reflection blurRad="6350" stA="53000" endA="300" endPos="35500" dir="5400000" sy="-90000" algn="bl" rotWithShape="0"/>
                </a:effectLst>
                <a:latin typeface="Impact"/>
              </a:rPr>
              <a:t>Участие в сборе гуманитарной помощи для нужд военнослужащих</a:t>
            </a:r>
          </a:p>
        </p:txBody>
      </p:sp>
    </p:spTree>
    <p:extLst>
      <p:ext uri="{BB962C8B-B14F-4D97-AF65-F5344CB8AC3E}">
        <p14:creationId xmlns:p14="http://schemas.microsoft.com/office/powerpoint/2010/main" val="2505328511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6E0D6-A161-AB8B-79D8-C8D7D0045E8B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999E203-FA41-4435-59B6-EB7C9668B886}"/>
              </a:ext>
            </a:extLst>
          </p:cNvPr>
          <p:cNvSpPr txBox="1"/>
          <p:nvPr/>
        </p:nvSpPr>
        <p:spPr>
          <a:xfrm>
            <a:off x="233549" y="280788"/>
            <a:ext cx="6748365" cy="117185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>
                <a:ln w="0"/>
                <a:solidFill>
                  <a:srgbClr val="2770A0"/>
                </a:solidFill>
                <a:effectLst>
                  <a:reflection blurRad="6350" stA="53000" endA="300" endPos="35500" dir="5400000" sy="-90000" algn="bl" rotWithShape="0"/>
                </a:effectLst>
                <a:latin typeface="Impact"/>
              </a:rPr>
              <a:t>Раздача георгиевских лент и ленточек в цветах флага России в честь праздников и памятных дат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9A2795D-82B0-A9B7-1056-ED4F7307BA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987" y="1686829"/>
            <a:ext cx="1981213" cy="264161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909812D-406C-395E-AD47-B4A5093E0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480" y="2683379"/>
            <a:ext cx="2239073" cy="298543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6E545B4-FCC2-374F-34E6-16CC8FCF0A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842" y="4664777"/>
            <a:ext cx="2796108" cy="209708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A85C29B-639C-953D-E877-6FE0964381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015" y="5047074"/>
            <a:ext cx="1974739" cy="171478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33BD0F2-D79D-7F4A-77F9-3D39CEC4D9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239" y="2683379"/>
            <a:ext cx="3019515" cy="226463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1F74124-47F0-71BD-2737-10A6040261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017" y="220053"/>
            <a:ext cx="3042303" cy="228172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A7446E8-0997-3C47-8DD3-453C89F516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56" y="4560405"/>
            <a:ext cx="2689076" cy="201680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256152A-9212-745D-9E5C-0DC5BC9A0D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62" y="1862983"/>
            <a:ext cx="2689076" cy="2016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243816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B8EF00-73FA-4798-B609-9637AB2FC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73" b="11742"/>
          <a:stretch>
            <a:fillRect/>
          </a:stretch>
        </p:blipFill>
        <p:spPr>
          <a:xfrm>
            <a:off x="4865323" y="4751460"/>
            <a:ext cx="3305452" cy="196553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A426BF-C042-45AF-BB4A-26F3B5D9C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798" y="296740"/>
            <a:ext cx="3725661" cy="27942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F235816-AE2C-4F81-BAFB-869812ADC9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053" y="3267524"/>
            <a:ext cx="3630967" cy="27232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CE245F-23E3-458B-AF8A-DED13FD8B575}"/>
              </a:ext>
            </a:extLst>
          </p:cNvPr>
          <p:cNvSpPr txBox="1"/>
          <p:nvPr/>
        </p:nvSpPr>
        <p:spPr>
          <a:xfrm>
            <a:off x="177859" y="424916"/>
            <a:ext cx="8743950" cy="2816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3500">
                <a:ln w="0"/>
                <a:solidFill>
                  <a:srgbClr val="2770A0"/>
                </a:solidFill>
                <a:effectLst>
                  <a:reflection blurRad="6350" stA="53000" endA="300" endPos="35500" dir="5400000" sy="-90000" algn="bl" rotWithShape="0"/>
                </a:effectLst>
                <a:latin typeface="Impact"/>
                <a:ea typeface="+mj-ea"/>
                <a:cs typeface="+mj-cs"/>
              </a:rPr>
              <a:t>Помощь приютам для животных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3500">
                <a:ln w="0"/>
                <a:solidFill>
                  <a:srgbClr val="2770A0"/>
                </a:solidFill>
                <a:effectLst>
                  <a:reflection blurRad="6350" stA="53000" endA="300" endPos="35500" dir="5400000" sy="-90000" algn="bl" rotWithShape="0"/>
                </a:effectLst>
                <a:latin typeface="Impact"/>
                <a:ea typeface="+mj-ea"/>
                <a:cs typeface="+mj-cs"/>
              </a:rPr>
              <a:t>Сдача крови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3500">
                <a:ln w="0"/>
                <a:solidFill>
                  <a:srgbClr val="2770A0"/>
                </a:solidFill>
                <a:effectLst>
                  <a:reflection blurRad="6350" stA="53000" endA="300" endPos="35500" dir="5400000" sy="-90000" algn="bl" rotWithShape="0"/>
                </a:effectLst>
                <a:latin typeface="Impact"/>
                <a:ea typeface="+mj-ea"/>
                <a:cs typeface="+mj-cs"/>
              </a:rPr>
              <a:t>Помощь в приемной кампании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ru-RU" sz="3500">
              <a:ln w="0"/>
              <a:solidFill>
                <a:srgbClr val="2770A0"/>
              </a:solidFill>
              <a:effectLst>
                <a:reflection blurRad="6350" stA="53000" endA="300" endPos="35500" dir="5400000" sy="-90000" algn="bl" rotWithShape="0"/>
              </a:effectLst>
              <a:latin typeface="Impact"/>
              <a:ea typeface="+mj-ea"/>
              <a:cs typeface="+mj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F47553F-8116-666B-A88E-4CAA3D6493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60" y="3219836"/>
            <a:ext cx="2737070" cy="306324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897E2CD-3447-8B20-1F13-DDBF9D9DA7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5" t="12836" r="13466"/>
          <a:stretch>
            <a:fillRect/>
          </a:stretch>
        </p:blipFill>
        <p:spPr>
          <a:xfrm>
            <a:off x="2989678" y="2571852"/>
            <a:ext cx="3455365" cy="2057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538697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2730A6C-8841-4CA0-9CAF-CC09F2A1A61A}"/>
              </a:ext>
            </a:extLst>
          </p:cNvPr>
          <p:cNvSpPr txBox="1"/>
          <p:nvPr/>
        </p:nvSpPr>
        <p:spPr>
          <a:xfrm>
            <a:off x="811850" y="15922"/>
            <a:ext cx="8875167" cy="117185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>
                <a:ln w="0"/>
                <a:solidFill>
                  <a:srgbClr val="2770A0"/>
                </a:solidFill>
                <a:effectLst>
                  <a:reflection blurRad="6350" stA="53000" endA="300" endPos="35500" dir="5400000" sy="-90000" algn="bl" rotWithShape="0"/>
                </a:effectLst>
                <a:latin typeface="Impact"/>
              </a:rPr>
              <a:t>Участие в благоустройстве города и университета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DD5A4B3-394E-7CB2-F141-B68927501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39" y="4202484"/>
            <a:ext cx="3167340" cy="237303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870B5FF-367F-E994-683A-2C83FC4598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302" y="4437967"/>
            <a:ext cx="3164040" cy="237303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F647880-4263-E7F7-284B-AA216D6C8A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469" y="3384079"/>
            <a:ext cx="2570189" cy="342691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8E91408-C181-D8FD-DC6C-3CCD10A269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39" y="1343826"/>
            <a:ext cx="3128170" cy="234368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ED2576C-4E3D-8E57-A2F5-845853A3FB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286" y="769849"/>
            <a:ext cx="3337269" cy="250295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5107B73-8E12-AB28-ECB1-A3DC98CD42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287" y="1630836"/>
            <a:ext cx="3604383" cy="270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128812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EAAF6-871D-D54A-BABE-EA7E879D7E3F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A6079D0-4CD4-CAE8-1A04-B0C976682968}"/>
              </a:ext>
            </a:extLst>
          </p:cNvPr>
          <p:cNvSpPr txBox="1"/>
          <p:nvPr/>
        </p:nvSpPr>
        <p:spPr>
          <a:xfrm>
            <a:off x="177859" y="0"/>
            <a:ext cx="8743950" cy="2094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3500">
                <a:ln w="0"/>
                <a:solidFill>
                  <a:srgbClr val="2770A0"/>
                </a:solidFill>
                <a:effectLst>
                  <a:reflection blurRad="6350" stA="53000" endA="300" endPos="35500" dir="5400000" sy="-90000" algn="bl" rotWithShape="0"/>
                </a:effectLst>
                <a:latin typeface="Impact"/>
                <a:ea typeface="+mj-ea"/>
                <a:cs typeface="+mj-cs"/>
              </a:rPr>
              <a:t>Проведение экологических акций: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3500">
                <a:ln w="0"/>
                <a:solidFill>
                  <a:srgbClr val="2770A0"/>
                </a:solidFill>
                <a:effectLst>
                  <a:reflection blurRad="6350" stA="53000" endA="300" endPos="35500" dir="5400000" sy="-90000" algn="bl" rotWithShape="0"/>
                </a:effectLst>
                <a:latin typeface="Impact"/>
                <a:ea typeface="+mj-ea"/>
                <a:cs typeface="+mj-cs"/>
              </a:rPr>
              <a:t>сбор макулатуры и батареек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ru-RU" sz="3500">
              <a:ln w="0"/>
              <a:solidFill>
                <a:srgbClr val="2770A0"/>
              </a:solidFill>
              <a:effectLst>
                <a:reflection blurRad="6350" stA="53000" endA="300" endPos="35500" dir="5400000" sy="-90000" algn="bl" rotWithShape="0"/>
              </a:effectLst>
              <a:latin typeface="Impact"/>
              <a:ea typeface="+mj-ea"/>
              <a:cs typeface="+mj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2E0908F-78B9-4CC8-6E02-DD11ED059D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5" t="9721"/>
          <a:stretch>
            <a:fillRect/>
          </a:stretch>
        </p:blipFill>
        <p:spPr>
          <a:xfrm>
            <a:off x="236864" y="1599776"/>
            <a:ext cx="3384255" cy="242700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96AE1E7-5350-BE69-BAFD-DC2A7B061A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64" y="4185849"/>
            <a:ext cx="3236007" cy="242700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CACFB9A-E6EF-B9B6-2EFA-FEC863ACF1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483" y="100176"/>
            <a:ext cx="3828086" cy="287106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4D050DC-67FB-DC93-6A93-2F47582EB2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909" y="1599776"/>
            <a:ext cx="2783920" cy="371189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808A840-E336-09B8-4CE4-11EF81237D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849" y="3625476"/>
            <a:ext cx="2349261" cy="313234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0A28354-DFE0-62C9-6B82-42F2C5F148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027" y="3091987"/>
            <a:ext cx="2659879" cy="354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908363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" y="211343"/>
            <a:ext cx="3188236" cy="25387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738" y="4134526"/>
            <a:ext cx="3594721" cy="26960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279" y="2249669"/>
            <a:ext cx="2833565" cy="2125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9B134D8-4873-4169-A0CC-8F890F4207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0" y="2931229"/>
            <a:ext cx="2494391" cy="159363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C9B8EFE-5DAF-417D-B77D-96E562FC85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459" y="4524868"/>
            <a:ext cx="2939598" cy="196700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1DCBE56-17CE-4BAC-B390-E68D9B9C3F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2516" y="211343"/>
            <a:ext cx="2371093" cy="157232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246581C-B928-4E12-B477-CBE0F40490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70" y="4678964"/>
            <a:ext cx="2668495" cy="1967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D570502-997A-41C4-84A4-640C48BCEF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724" y="4166824"/>
            <a:ext cx="2668495" cy="19347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DA23F17-FDBA-4121-9FD8-404031C2FD27}"/>
              </a:ext>
            </a:extLst>
          </p:cNvPr>
          <p:cNvSpPr/>
          <p:nvPr/>
        </p:nvSpPr>
        <p:spPr>
          <a:xfrm>
            <a:off x="1954741" y="130437"/>
            <a:ext cx="8060267" cy="665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800"/>
              </a:spcAft>
            </a:pPr>
            <a:r>
              <a:rPr lang="ru-RU" sz="3600">
                <a:ln w="0"/>
                <a:solidFill>
                  <a:srgbClr val="2770A0"/>
                </a:solidFill>
                <a:effectLst>
                  <a:reflection blurRad="6350" stA="53000" endA="300" endPos="35500" dir="5400000" sy="-90000" algn="bl" rotWithShape="0"/>
                </a:effectLst>
                <a:latin typeface="Impact"/>
                <a:ea typeface="+mj-ea"/>
                <a:cs typeface="+mj-cs"/>
              </a:rPr>
              <a:t>Студенческие флешмобы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DA85DD-2135-4102-9244-F1A777437163}"/>
              </a:ext>
            </a:extLst>
          </p:cNvPr>
          <p:cNvSpPr txBox="1"/>
          <p:nvPr/>
        </p:nvSpPr>
        <p:spPr>
          <a:xfrm>
            <a:off x="3431405" y="986804"/>
            <a:ext cx="6158565" cy="2592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400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</a:rPr>
              <a:t>Посвященные: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2400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</a:rPr>
              <a:t>Дню защитника Отечества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2400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</a:rPr>
              <a:t>Дню молодежи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2400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</a:rPr>
              <a:t>Дню защиты детей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2400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</a:rPr>
              <a:t>Международному дню улыбки</a:t>
            </a:r>
          </a:p>
        </p:txBody>
      </p:sp>
    </p:spTree>
    <p:extLst>
      <p:ext uri="{BB962C8B-B14F-4D97-AF65-F5344CB8AC3E}">
        <p14:creationId xmlns:p14="http://schemas.microsoft.com/office/powerpoint/2010/main" val="3143462517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C61F1E-98EE-9D27-3296-E73EF524D305}"/>
              </a:ext>
            </a:extLst>
          </p:cNvPr>
          <p:cNvSpPr txBox="1"/>
          <p:nvPr/>
        </p:nvSpPr>
        <p:spPr>
          <a:xfrm>
            <a:off x="388557" y="802463"/>
            <a:ext cx="806663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500">
                <a:ln w="0"/>
                <a:solidFill>
                  <a:srgbClr val="2770A0"/>
                </a:solidFill>
                <a:effectLst>
                  <a:reflection blurRad="6350" stA="53000" endA="300" endPos="35500" dir="5400000" sy="-90000" algn="bl" rotWithShape="0"/>
                </a:effectLst>
                <a:latin typeface="Impact"/>
                <a:ea typeface="+mj-ea"/>
                <a:cs typeface="+mj-cs"/>
              </a:rPr>
              <a:t>Волонтерский штаб #МЫВМЕСТЕ в ДонГУ</a:t>
            </a:r>
            <a:endParaRPr lang="ru-RU" sz="3500">
              <a:ln w="0"/>
              <a:solidFill>
                <a:srgbClr val="2770A0"/>
              </a:solidFill>
              <a:effectLst>
                <a:reflection blurRad="6350" stA="53000" endA="300" endPos="35500" dir="5400000" sy="-90000" algn="bl" rotWithShape="0"/>
              </a:effectLst>
              <a:latin typeface="Impact"/>
              <a:ea typeface="+mj-ea"/>
              <a:cs typeface="+mj-cs"/>
            </a:endParaRPr>
          </a:p>
          <a:p>
            <a:pPr algn="ctr"/>
            <a:r>
              <a:rPr lang="ru-RU" sz="3500">
                <a:ln w="0"/>
                <a:solidFill>
                  <a:srgbClr val="2770A0"/>
                </a:solidFill>
                <a:effectLst>
                  <a:reflection blurRad="6350" stA="53000" endA="300" endPos="35500" dir="5400000" sy="-90000" algn="bl" rotWithShape="0"/>
                </a:effectLst>
                <a:latin typeface="Impact"/>
                <a:ea typeface="+mj-ea"/>
                <a:cs typeface="+mj-cs"/>
              </a:rPr>
              <a:t>в социальных сетях</a:t>
            </a:r>
          </a:p>
        </p:txBody>
      </p:sp>
      <p:pic>
        <p:nvPicPr>
          <p:cNvPr id="3" name="Picture 4" descr="Picture background">
            <a:extLst>
              <a:ext uri="{FF2B5EF4-FFF2-40B4-BE49-F238E27FC236}">
                <a16:creationId xmlns:a16="http://schemas.microsoft.com/office/drawing/2014/main" id="{6FEB81B5-2EBB-5BB2-059B-0B239A8F7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2"/>
          <a:stretch>
            <a:fillRect/>
          </a:stretch>
        </p:blipFill>
        <p:spPr bwMode="auto">
          <a:xfrm>
            <a:off x="388557" y="2935480"/>
            <a:ext cx="2979773" cy="33414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DE39E5F-38AC-C429-60E6-CC8D9C911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0755" y="2821483"/>
            <a:ext cx="2004003" cy="19552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56FDE6-A96D-D46D-1707-BF5DD3A2E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5961" y="2821481"/>
            <a:ext cx="1955295" cy="19552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A92B365D-E3D4-5EA9-9590-DDB2CA70E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34" t="13070" r="31931" b="14748"/>
          <a:stretch>
            <a:fillRect/>
          </a:stretch>
        </p:blipFill>
        <p:spPr bwMode="auto">
          <a:xfrm>
            <a:off x="4021583" y="5002662"/>
            <a:ext cx="467846" cy="45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>
            <a:extLst>
              <a:ext uri="{FF2B5EF4-FFF2-40B4-BE49-F238E27FC236}">
                <a16:creationId xmlns:a16="http://schemas.microsoft.com/office/drawing/2014/main" id="{C61015BF-A6B6-7F09-1CE6-57BACB0D1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8" t="8497" r="26248" b="8967"/>
          <a:stretch>
            <a:fillRect/>
          </a:stretch>
        </p:blipFill>
        <p:spPr bwMode="auto">
          <a:xfrm>
            <a:off x="6260391" y="4991722"/>
            <a:ext cx="492502" cy="47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5882608-D429-0725-4175-14FE6E94E4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92459" y="2821481"/>
            <a:ext cx="1955295" cy="19552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6" name="Picture 12" descr="Picture background">
            <a:extLst>
              <a:ext uri="{FF2B5EF4-FFF2-40B4-BE49-F238E27FC236}">
                <a16:creationId xmlns:a16="http://schemas.microsoft.com/office/drawing/2014/main" id="{0ECEA821-688F-8EA8-7D63-D85FD2384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3856" y="5002662"/>
            <a:ext cx="492503" cy="49250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22116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Аспект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Аспект">
      <a:majorFont>
        <a:latin typeface="Trebuchet MS" panose="020b0603020202020204"/>
        <a:ea typeface="Arial"/>
        <a:cs typeface="Arial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Arial"/>
        <a:cs typeface="Arial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Широкоэкранный</PresentationFormat>
  <Paragraphs>20</Paragraphs>
  <Slides>9</Slides>
  <Notes>1</Notes>
  <TotalTime>690</TotalTime>
  <HiddenSlides>0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8">
      <vt:lpstr>Arial</vt:lpstr>
      <vt:lpstr>Trebuchet MS</vt:lpstr>
      <vt:lpstr>Wingdings 3</vt:lpstr>
      <vt:lpstr>Calibri Light</vt:lpstr>
      <vt:lpstr>Calibri</vt:lpstr>
      <vt:lpstr>Impact</vt:lpstr>
      <vt:lpstr>Times New Roman</vt:lpstr>
      <vt:lpstr>Wingdings</vt:lpstr>
      <vt:lpstr>Аспект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Чуева Анна Александровна</dc:creator>
  <cp:lastModifiedBy>Чуева Анна Александровна</cp:lastModifiedBy>
  <cp:revision>98</cp:revision>
  <dcterms:created xsi:type="dcterms:W3CDTF">2023-04-07T09:55:25Z</dcterms:created>
  <dcterms:modified xsi:type="dcterms:W3CDTF">2025-09-09T13:54:42Z</dcterms:modified>
</cp:coreProperties>
</file>