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1" r:id="rId4"/>
    <p:sldId id="286" r:id="rId5"/>
    <p:sldId id="287" r:id="rId6"/>
    <p:sldId id="285" r:id="rId7"/>
    <p:sldId id="278" r:id="rId8"/>
    <p:sldId id="289" r:id="rId9"/>
    <p:sldId id="288" r:id="rId10"/>
    <p:sldId id="261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7"/>
  </p:normalViewPr>
  <p:slideViewPr>
    <p:cSldViewPr snapToGrid="0" snapToObjects="1">
      <p:cViewPr varScale="1">
        <p:scale>
          <a:sx n="78" d="100"/>
          <a:sy n="78" d="100"/>
        </p:scale>
        <p:origin x="8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юбовь Болдырева" userId="9c08c2e2271cc68a" providerId="LiveId" clId="{CF9AE440-DE9E-4E04-951F-56E393A925ED}"/>
    <pc:docChg chg="undo custSel addSld delSld modSld sldOrd">
      <pc:chgData name="Любовь Болдырева" userId="9c08c2e2271cc68a" providerId="LiveId" clId="{CF9AE440-DE9E-4E04-951F-56E393A925ED}" dt="2024-05-03T12:54:59.306" v="3653" actId="20577"/>
      <pc:docMkLst>
        <pc:docMk/>
      </pc:docMkLst>
      <pc:sldChg chg="addSp delSp modSp mod">
        <pc:chgData name="Любовь Болдырева" userId="9c08c2e2271cc68a" providerId="LiveId" clId="{CF9AE440-DE9E-4E04-951F-56E393A925ED}" dt="2024-05-03T10:35:24.355" v="145" actId="403"/>
        <pc:sldMkLst>
          <pc:docMk/>
          <pc:sldMk cId="0" sldId="256"/>
        </pc:sldMkLst>
        <pc:spChg chg="mod">
          <ac:chgData name="Любовь Болдырева" userId="9c08c2e2271cc68a" providerId="LiveId" clId="{CF9AE440-DE9E-4E04-951F-56E393A925ED}" dt="2024-05-03T10:35:24.355" v="145" actId="403"/>
          <ac:spMkLst>
            <pc:docMk/>
            <pc:sldMk cId="0" sldId="256"/>
            <ac:spMk id="3" creationId="{00000000-0000-0000-0000-000000000000}"/>
          </ac:spMkLst>
        </pc:spChg>
        <pc:spChg chg="mod">
          <ac:chgData name="Любовь Болдырева" userId="9c08c2e2271cc68a" providerId="LiveId" clId="{CF9AE440-DE9E-4E04-951F-56E393A925ED}" dt="2024-05-03T10:35:05.825" v="138" actId="14100"/>
          <ac:spMkLst>
            <pc:docMk/>
            <pc:sldMk cId="0" sldId="256"/>
            <ac:spMk id="118" creationId="{00000000-0000-0000-0000-000000000000}"/>
          </ac:spMkLst>
        </pc:spChg>
        <pc:picChg chg="del">
          <ac:chgData name="Любовь Болдырева" userId="9c08c2e2271cc68a" providerId="LiveId" clId="{CF9AE440-DE9E-4E04-951F-56E393A925ED}" dt="2024-05-03T09:55:17.373" v="101" actId="478"/>
          <ac:picMkLst>
            <pc:docMk/>
            <pc:sldMk cId="0" sldId="256"/>
            <ac:picMk id="2" creationId="{00000000-0000-0000-0000-000000000000}"/>
          </ac:picMkLst>
        </pc:picChg>
        <pc:picChg chg="add del mod">
          <ac:chgData name="Любовь Болдырева" userId="9c08c2e2271cc68a" providerId="LiveId" clId="{CF9AE440-DE9E-4E04-951F-56E393A925ED}" dt="2024-05-03T09:46:09.443" v="96" actId="478"/>
          <ac:picMkLst>
            <pc:docMk/>
            <pc:sldMk cId="0" sldId="256"/>
            <ac:picMk id="5" creationId="{7B768C3A-0741-B761-2B0D-A8602F0F040D}"/>
          </ac:picMkLst>
        </pc:picChg>
        <pc:picChg chg="add del mod">
          <ac:chgData name="Любовь Болдырева" userId="9c08c2e2271cc68a" providerId="LiveId" clId="{CF9AE440-DE9E-4E04-951F-56E393A925ED}" dt="2024-05-03T09:46:56.756" v="98" actId="478"/>
          <ac:picMkLst>
            <pc:docMk/>
            <pc:sldMk cId="0" sldId="256"/>
            <ac:picMk id="7" creationId="{A7D74D0D-C760-4D1A-5C34-F3CC9935A67C}"/>
          </ac:picMkLst>
        </pc:picChg>
        <pc:picChg chg="add del mod">
          <ac:chgData name="Любовь Болдырева" userId="9c08c2e2271cc68a" providerId="LiveId" clId="{CF9AE440-DE9E-4E04-951F-56E393A925ED}" dt="2024-05-03T09:48:56.562" v="100" actId="478"/>
          <ac:picMkLst>
            <pc:docMk/>
            <pc:sldMk cId="0" sldId="256"/>
            <ac:picMk id="9" creationId="{ECAFEBEE-3AD8-71E2-F6B4-CCE625BCF53E}"/>
          </ac:picMkLst>
        </pc:picChg>
        <pc:picChg chg="add mod ord">
          <ac:chgData name="Любовь Болдырева" userId="9c08c2e2271cc68a" providerId="LiveId" clId="{CF9AE440-DE9E-4E04-951F-56E393A925ED}" dt="2024-05-03T10:35:08.996" v="139" actId="14100"/>
          <ac:picMkLst>
            <pc:docMk/>
            <pc:sldMk cId="0" sldId="256"/>
            <ac:picMk id="11" creationId="{70E68B9A-8E9D-ECB4-3F81-285BE43CDBEF}"/>
          </ac:picMkLst>
        </pc:picChg>
        <pc:picChg chg="add mod">
          <ac:chgData name="Любовь Болдырева" userId="9c08c2e2271cc68a" providerId="LiveId" clId="{CF9AE440-DE9E-4E04-951F-56E393A925ED}" dt="2024-05-03T10:00:05.250" v="132" actId="1076"/>
          <ac:picMkLst>
            <pc:docMk/>
            <pc:sldMk cId="0" sldId="256"/>
            <ac:picMk id="13" creationId="{B7C43E54-55BE-F9C1-526D-E6DC9D31C7E4}"/>
          </ac:picMkLst>
        </pc:picChg>
      </pc:sldChg>
      <pc:sldChg chg="addSp delSp modSp mod">
        <pc:chgData name="Любовь Болдырева" userId="9c08c2e2271cc68a" providerId="LiveId" clId="{CF9AE440-DE9E-4E04-951F-56E393A925ED}" dt="2024-05-03T11:16:20.781" v="1064" actId="208"/>
        <pc:sldMkLst>
          <pc:docMk/>
          <pc:sldMk cId="0" sldId="257"/>
        </pc:sldMkLst>
        <pc:spChg chg="mod">
          <ac:chgData name="Любовь Болдырева" userId="9c08c2e2271cc68a" providerId="LiveId" clId="{CF9AE440-DE9E-4E04-951F-56E393A925ED}" dt="2024-05-03T10:55:36.145" v="616" actId="14100"/>
          <ac:spMkLst>
            <pc:docMk/>
            <pc:sldMk cId="0" sldId="257"/>
            <ac:spMk id="2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0:37:30.898" v="158" actId="478"/>
          <ac:spMkLst>
            <pc:docMk/>
            <pc:sldMk cId="0" sldId="257"/>
            <ac:spMk id="3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0:37:31.771" v="159" actId="478"/>
          <ac:spMkLst>
            <pc:docMk/>
            <pc:sldMk cId="0" sldId="257"/>
            <ac:spMk id="4" creationId="{00000000-0000-0000-0000-000000000000}"/>
          </ac:spMkLst>
        </pc:spChg>
        <pc:spChg chg="mod">
          <ac:chgData name="Любовь Болдырева" userId="9c08c2e2271cc68a" providerId="LiveId" clId="{CF9AE440-DE9E-4E04-951F-56E393A925ED}" dt="2024-05-03T10:55:04.094" v="610" actId="14100"/>
          <ac:spMkLst>
            <pc:docMk/>
            <pc:sldMk cId="0" sldId="257"/>
            <ac:spMk id="5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0:37:35.870" v="161" actId="478"/>
          <ac:spMkLst>
            <pc:docMk/>
            <pc:sldMk cId="0" sldId="257"/>
            <ac:spMk id="6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0:37:34.255" v="160" actId="478"/>
          <ac:spMkLst>
            <pc:docMk/>
            <pc:sldMk cId="0" sldId="257"/>
            <ac:spMk id="7" creationId="{00000000-0000-0000-0000-000000000000}"/>
          </ac:spMkLst>
        </pc:spChg>
        <pc:spChg chg="add mod">
          <ac:chgData name="Любовь Болдырева" userId="9c08c2e2271cc68a" providerId="LiveId" clId="{CF9AE440-DE9E-4E04-951F-56E393A925ED}" dt="2024-05-03T10:55:40.723" v="618" actId="14100"/>
          <ac:spMkLst>
            <pc:docMk/>
            <pc:sldMk cId="0" sldId="257"/>
            <ac:spMk id="9" creationId="{6D5D3EDA-459C-AB7E-BA52-83F152DF435D}"/>
          </ac:spMkLst>
        </pc:spChg>
        <pc:spChg chg="add mod">
          <ac:chgData name="Любовь Болдырева" userId="9c08c2e2271cc68a" providerId="LiveId" clId="{CF9AE440-DE9E-4E04-951F-56E393A925ED}" dt="2024-05-03T10:39:00.499" v="177"/>
          <ac:spMkLst>
            <pc:docMk/>
            <pc:sldMk cId="0" sldId="257"/>
            <ac:spMk id="10" creationId="{3778AC20-4485-A6AF-AD18-8EEE1CA7E2CC}"/>
          </ac:spMkLst>
        </pc:spChg>
        <pc:spChg chg="add mod">
          <ac:chgData name="Любовь Болдырева" userId="9c08c2e2271cc68a" providerId="LiveId" clId="{CF9AE440-DE9E-4E04-951F-56E393A925ED}" dt="2024-05-03T10:52:05.850" v="519" actId="1076"/>
          <ac:spMkLst>
            <pc:docMk/>
            <pc:sldMk cId="0" sldId="257"/>
            <ac:spMk id="15" creationId="{059482B7-9483-0A33-5B45-B45F3AFB658A}"/>
          </ac:spMkLst>
        </pc:spChg>
        <pc:picChg chg="del">
          <ac:chgData name="Любовь Болдырева" userId="9c08c2e2271cc68a" providerId="LiveId" clId="{CF9AE440-DE9E-4E04-951F-56E393A925ED}" dt="2024-05-03T10:37:22.655" v="157" actId="478"/>
          <ac:picMkLst>
            <pc:docMk/>
            <pc:sldMk cId="0" sldId="257"/>
            <ac:picMk id="8" creationId="{00000000-0000-0000-0000-000000000000}"/>
          </ac:picMkLst>
        </pc:picChg>
        <pc:picChg chg="add mod">
          <ac:chgData name="Любовь Болдырева" userId="9c08c2e2271cc68a" providerId="LiveId" clId="{CF9AE440-DE9E-4E04-951F-56E393A925ED}" dt="2024-05-03T11:16:20.781" v="1064" actId="208"/>
          <ac:picMkLst>
            <pc:docMk/>
            <pc:sldMk cId="0" sldId="257"/>
            <ac:picMk id="12" creationId="{053AA06A-6ECF-3CD8-7798-571B21F1B41F}"/>
          </ac:picMkLst>
        </pc:picChg>
        <pc:picChg chg="add mod ord">
          <ac:chgData name="Любовь Болдырева" userId="9c08c2e2271cc68a" providerId="LiveId" clId="{CF9AE440-DE9E-4E04-951F-56E393A925ED}" dt="2024-05-03T10:49:18.356" v="505" actId="1076"/>
          <ac:picMkLst>
            <pc:docMk/>
            <pc:sldMk cId="0" sldId="257"/>
            <ac:picMk id="14" creationId="{AF9A7404-2877-D064-3249-32ABEF6D2C53}"/>
          </ac:picMkLst>
        </pc:picChg>
      </pc:sldChg>
      <pc:sldChg chg="del">
        <pc:chgData name="Любовь Болдырева" userId="9c08c2e2271cc68a" providerId="LiveId" clId="{CF9AE440-DE9E-4E04-951F-56E393A925ED}" dt="2024-05-03T10:00:21.414" v="135" actId="47"/>
        <pc:sldMkLst>
          <pc:docMk/>
          <pc:sldMk cId="0" sldId="259"/>
        </pc:sldMkLst>
      </pc:sldChg>
      <pc:sldChg chg="addSp delSp modSp mod">
        <pc:chgData name="Любовь Болдырева" userId="9c08c2e2271cc68a" providerId="LiveId" clId="{CF9AE440-DE9E-4E04-951F-56E393A925ED}" dt="2024-05-03T12:54:59.306" v="3653" actId="20577"/>
        <pc:sldMkLst>
          <pc:docMk/>
          <pc:sldMk cId="0" sldId="261"/>
        </pc:sldMkLst>
        <pc:spChg chg="mod ord">
          <ac:chgData name="Любовь Болдырева" userId="9c08c2e2271cc68a" providerId="LiveId" clId="{CF9AE440-DE9E-4E04-951F-56E393A925ED}" dt="2024-05-03T12:54:39.242" v="3650" actId="1076"/>
          <ac:spMkLst>
            <pc:docMk/>
            <pc:sldMk cId="0" sldId="261"/>
            <ac:spMk id="3" creationId="{00000000-0000-0000-0000-000000000000}"/>
          </ac:spMkLst>
        </pc:spChg>
        <pc:spChg chg="add del mod">
          <ac:chgData name="Любовь Болдырева" userId="9c08c2e2271cc68a" providerId="LiveId" clId="{CF9AE440-DE9E-4E04-951F-56E393A925ED}" dt="2024-05-03T12:20:29.175" v="2179" actId="1076"/>
          <ac:spMkLst>
            <pc:docMk/>
            <pc:sldMk cId="0" sldId="261"/>
            <ac:spMk id="5" creationId="{CCF9EB8A-298E-8F82-D892-55B2D2554A01}"/>
          </ac:spMkLst>
        </pc:spChg>
        <pc:spChg chg="del">
          <ac:chgData name="Любовь Болдырева" userId="9c08c2e2271cc68a" providerId="LiveId" clId="{CF9AE440-DE9E-4E04-951F-56E393A925ED}" dt="2024-05-03T12:20:37.395" v="2183" actId="478"/>
          <ac:spMkLst>
            <pc:docMk/>
            <pc:sldMk cId="0" sldId="261"/>
            <ac:spMk id="6" creationId="{00000000-0000-0000-0000-000000000000}"/>
          </ac:spMkLst>
        </pc:spChg>
        <pc:spChg chg="add mod">
          <ac:chgData name="Любовь Болдырева" userId="9c08c2e2271cc68a" providerId="LiveId" clId="{CF9AE440-DE9E-4E04-951F-56E393A925ED}" dt="2024-05-03T12:20:51.459" v="2185"/>
          <ac:spMkLst>
            <pc:docMk/>
            <pc:sldMk cId="0" sldId="261"/>
            <ac:spMk id="8" creationId="{3CD15CC5-28D6-AF37-9410-CD70A2F887D5}"/>
          </ac:spMkLst>
        </pc:spChg>
        <pc:spChg chg="add mod">
          <ac:chgData name="Любовь Болдырева" userId="9c08c2e2271cc68a" providerId="LiveId" clId="{CF9AE440-DE9E-4E04-951F-56E393A925ED}" dt="2024-05-03T12:54:59.306" v="3653" actId="20577"/>
          <ac:spMkLst>
            <pc:docMk/>
            <pc:sldMk cId="0" sldId="261"/>
            <ac:spMk id="9" creationId="{49FEC485-BCF4-2C50-7AF3-EC53E7D43E55}"/>
          </ac:spMkLst>
        </pc:spChg>
        <pc:spChg chg="del">
          <ac:chgData name="Любовь Болдырева" userId="9c08c2e2271cc68a" providerId="LiveId" clId="{CF9AE440-DE9E-4E04-951F-56E393A925ED}" dt="2024-05-03T12:20:36.082" v="2182" actId="478"/>
          <ac:spMkLst>
            <pc:docMk/>
            <pc:sldMk cId="0" sldId="261"/>
            <ac:spMk id="11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2:20:32.613" v="2181" actId="478"/>
          <ac:spMkLst>
            <pc:docMk/>
            <pc:sldMk cId="0" sldId="261"/>
            <ac:spMk id="158" creationId="{00000000-0000-0000-0000-000000000000}"/>
          </ac:spMkLst>
        </pc:spChg>
        <pc:picChg chg="del">
          <ac:chgData name="Любовь Болдырева" userId="9c08c2e2271cc68a" providerId="LiveId" clId="{CF9AE440-DE9E-4E04-951F-56E393A925ED}" dt="2024-05-03T12:20:31.910" v="2180" actId="478"/>
          <ac:picMkLst>
            <pc:docMk/>
            <pc:sldMk cId="0" sldId="261"/>
            <ac:picMk id="2" creationId="{00000000-0000-0000-0000-000000000000}"/>
          </ac:picMkLst>
        </pc:picChg>
        <pc:picChg chg="add mod">
          <ac:chgData name="Любовь Болдырева" userId="9c08c2e2271cc68a" providerId="LiveId" clId="{CF9AE440-DE9E-4E04-951F-56E393A925ED}" dt="2024-05-03T12:20:29.175" v="2179" actId="1076"/>
          <ac:picMkLst>
            <pc:docMk/>
            <pc:sldMk cId="0" sldId="261"/>
            <ac:picMk id="4" creationId="{8CFC9AA4-3C28-2B9F-86BE-891C370DE4A8}"/>
          </ac:picMkLst>
        </pc:picChg>
        <pc:picChg chg="add mod">
          <ac:chgData name="Любовь Болдырева" userId="9c08c2e2271cc68a" providerId="LiveId" clId="{CF9AE440-DE9E-4E04-951F-56E393A925ED}" dt="2024-05-03T12:20:51.459" v="2185"/>
          <ac:picMkLst>
            <pc:docMk/>
            <pc:sldMk cId="0" sldId="261"/>
            <ac:picMk id="7" creationId="{1D2B79F8-FDA9-9F34-DF40-0FA2E7F4D8CB}"/>
          </ac:picMkLst>
        </pc:picChg>
        <pc:picChg chg="add mod">
          <ac:chgData name="Любовь Болдырева" userId="9c08c2e2271cc68a" providerId="LiveId" clId="{CF9AE440-DE9E-4E04-951F-56E393A925ED}" dt="2024-05-03T12:54:48.295" v="3651" actId="1076"/>
          <ac:picMkLst>
            <pc:docMk/>
            <pc:sldMk cId="0" sldId="261"/>
            <ac:picMk id="12" creationId="{D770376E-F22F-E957-E964-6D4D06BA8949}"/>
          </ac:picMkLst>
        </pc:picChg>
      </pc:sldChg>
      <pc:sldChg chg="addSp delSp modSp mod">
        <pc:chgData name="Любовь Болдырева" userId="9c08c2e2271cc68a" providerId="LiveId" clId="{CF9AE440-DE9E-4E04-951F-56E393A925ED}" dt="2024-05-03T12:46:14.054" v="3394" actId="20577"/>
        <pc:sldMkLst>
          <pc:docMk/>
          <pc:sldMk cId="0" sldId="271"/>
        </pc:sldMkLst>
        <pc:spChg chg="add del mod">
          <ac:chgData name="Любовь Болдырева" userId="9c08c2e2271cc68a" providerId="LiveId" clId="{CF9AE440-DE9E-4E04-951F-56E393A925ED}" dt="2024-05-03T11:00:49.940" v="759" actId="478"/>
          <ac:spMkLst>
            <pc:docMk/>
            <pc:sldMk cId="0" sldId="271"/>
            <ac:spMk id="4" creationId="{737A52D2-739A-145D-44B7-9BF745FB9E82}"/>
          </ac:spMkLst>
        </pc:spChg>
        <pc:spChg chg="add mod">
          <ac:chgData name="Любовь Болдырева" userId="9c08c2e2271cc68a" providerId="LiveId" clId="{CF9AE440-DE9E-4E04-951F-56E393A925ED}" dt="2024-05-03T10:56:45.757" v="636" actId="20577"/>
          <ac:spMkLst>
            <pc:docMk/>
            <pc:sldMk cId="0" sldId="271"/>
            <ac:spMk id="5" creationId="{7F803F4A-11C5-DCDD-18F7-082DDF988140}"/>
          </ac:spMkLst>
        </pc:spChg>
        <pc:spChg chg="add mod">
          <ac:chgData name="Любовь Болдырева" userId="9c08c2e2271cc68a" providerId="LiveId" clId="{CF9AE440-DE9E-4E04-951F-56E393A925ED}" dt="2024-05-03T11:07:57.100" v="867" actId="20577"/>
          <ac:spMkLst>
            <pc:docMk/>
            <pc:sldMk cId="0" sldId="271"/>
            <ac:spMk id="6" creationId="{F3142AFC-1E22-A415-A2CE-98B4698B6504}"/>
          </ac:spMkLst>
        </pc:spChg>
        <pc:spChg chg="add mod">
          <ac:chgData name="Любовь Болдырева" userId="9c08c2e2271cc68a" providerId="LiveId" clId="{CF9AE440-DE9E-4E04-951F-56E393A925ED}" dt="2024-05-03T12:46:14.054" v="3394" actId="20577"/>
          <ac:spMkLst>
            <pc:docMk/>
            <pc:sldMk cId="0" sldId="271"/>
            <ac:spMk id="9" creationId="{19E5C5DC-54D0-5A88-CA72-DA45BF62A7FB}"/>
          </ac:spMkLst>
        </pc:spChg>
        <pc:spChg chg="del">
          <ac:chgData name="Любовь Болдырева" userId="9c08c2e2271cc68a" providerId="LiveId" clId="{CF9AE440-DE9E-4E04-951F-56E393A925ED}" dt="2024-05-03T10:56:33.460" v="630" actId="478"/>
          <ac:spMkLst>
            <pc:docMk/>
            <pc:sldMk cId="0" sldId="271"/>
            <ac:spMk id="10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0:56:35.850" v="632" actId="478"/>
          <ac:spMkLst>
            <pc:docMk/>
            <pc:sldMk cId="0" sldId="271"/>
            <ac:spMk id="11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0:56:37.085" v="633" actId="478"/>
          <ac:spMkLst>
            <pc:docMk/>
            <pc:sldMk cId="0" sldId="271"/>
            <ac:spMk id="12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0:56:34.631" v="631" actId="478"/>
          <ac:spMkLst>
            <pc:docMk/>
            <pc:sldMk cId="0" sldId="271"/>
            <ac:spMk id="13" creationId="{00000000-0000-0000-0000-000000000000}"/>
          </ac:spMkLst>
        </pc:spChg>
        <pc:spChg chg="add mod">
          <ac:chgData name="Любовь Болдырева" userId="9c08c2e2271cc68a" providerId="LiveId" clId="{CF9AE440-DE9E-4E04-951F-56E393A925ED}" dt="2024-05-03T11:15:58.313" v="1062" actId="14100"/>
          <ac:spMkLst>
            <pc:docMk/>
            <pc:sldMk cId="0" sldId="271"/>
            <ac:spMk id="18" creationId="{B5BEBF3F-E80A-413E-2B94-2C69C54ACFCE}"/>
          </ac:spMkLst>
        </pc:spChg>
        <pc:picChg chg="del">
          <ac:chgData name="Любовь Болдырева" userId="9c08c2e2271cc68a" providerId="LiveId" clId="{CF9AE440-DE9E-4E04-951F-56E393A925ED}" dt="2024-05-03T10:56:31.661" v="629" actId="478"/>
          <ac:picMkLst>
            <pc:docMk/>
            <pc:sldMk cId="0" sldId="271"/>
            <ac:picMk id="2" creationId="{00000000-0000-0000-0000-000000000000}"/>
          </ac:picMkLst>
        </pc:picChg>
        <pc:picChg chg="del">
          <ac:chgData name="Любовь Болдырева" userId="9c08c2e2271cc68a" providerId="LiveId" clId="{CF9AE440-DE9E-4E04-951F-56E393A925ED}" dt="2024-05-03T10:56:31.021" v="628" actId="478"/>
          <ac:picMkLst>
            <pc:docMk/>
            <pc:sldMk cId="0" sldId="271"/>
            <ac:picMk id="3" creationId="{00000000-0000-0000-0000-000000000000}"/>
          </ac:picMkLst>
        </pc:picChg>
        <pc:picChg chg="add mod modCrop">
          <ac:chgData name="Любовь Болдырева" userId="9c08c2e2271cc68a" providerId="LiveId" clId="{CF9AE440-DE9E-4E04-951F-56E393A925ED}" dt="2024-05-03T11:13:15.342" v="1017" actId="1076"/>
          <ac:picMkLst>
            <pc:docMk/>
            <pc:sldMk cId="0" sldId="271"/>
            <ac:picMk id="8" creationId="{93C44BBC-F511-0250-C2AF-C6194E27366F}"/>
          </ac:picMkLst>
        </pc:picChg>
        <pc:picChg chg="add del mod modCrop">
          <ac:chgData name="Любовь Болдырева" userId="9c08c2e2271cc68a" providerId="LiveId" clId="{CF9AE440-DE9E-4E04-951F-56E393A925ED}" dt="2024-05-03T11:10:26.696" v="1005" actId="478"/>
          <ac:picMkLst>
            <pc:docMk/>
            <pc:sldMk cId="0" sldId="271"/>
            <ac:picMk id="15" creationId="{3EE9C8CB-86DF-B13B-F444-52530BAB1546}"/>
          </ac:picMkLst>
        </pc:picChg>
        <pc:picChg chg="add mod modCrop">
          <ac:chgData name="Любовь Болдырева" userId="9c08c2e2271cc68a" providerId="LiveId" clId="{CF9AE440-DE9E-4E04-951F-56E393A925ED}" dt="2024-05-03T11:15:54.001" v="1061" actId="1076"/>
          <ac:picMkLst>
            <pc:docMk/>
            <pc:sldMk cId="0" sldId="271"/>
            <ac:picMk id="17" creationId="{204F7607-636D-6499-B180-A19355FD8240}"/>
          </ac:picMkLst>
        </pc:picChg>
        <pc:picChg chg="add mod modCrop">
          <ac:chgData name="Любовь Болдырева" userId="9c08c2e2271cc68a" providerId="LiveId" clId="{CF9AE440-DE9E-4E04-951F-56E393A925ED}" dt="2024-05-03T11:08:55.405" v="877" actId="1076"/>
          <ac:picMkLst>
            <pc:docMk/>
            <pc:sldMk cId="0" sldId="271"/>
            <ac:picMk id="20" creationId="{D118C1C7-5F2E-09BB-970E-CE8C4323DCD1}"/>
          </ac:picMkLst>
        </pc:picChg>
        <pc:picChg chg="add mod modCrop">
          <ac:chgData name="Любовь Болдырева" userId="9c08c2e2271cc68a" providerId="LiveId" clId="{CF9AE440-DE9E-4E04-951F-56E393A925ED}" dt="2024-05-03T11:15:54.001" v="1061" actId="1076"/>
          <ac:picMkLst>
            <pc:docMk/>
            <pc:sldMk cId="0" sldId="271"/>
            <ac:picMk id="22" creationId="{93105B86-6276-8644-C7E5-8C9766E889D4}"/>
          </ac:picMkLst>
        </pc:picChg>
      </pc:sldChg>
      <pc:sldChg chg="addSp delSp modSp mod">
        <pc:chgData name="Любовь Болдырева" userId="9c08c2e2271cc68a" providerId="LiveId" clId="{CF9AE440-DE9E-4E04-951F-56E393A925ED}" dt="2024-05-03T12:49:07.755" v="3503" actId="1076"/>
        <pc:sldMkLst>
          <pc:docMk/>
          <pc:sldMk cId="1221103837" sldId="278"/>
        </pc:sldMkLst>
        <pc:spChg chg="add del">
          <ac:chgData name="Любовь Болдырева" userId="9c08c2e2271cc68a" providerId="LiveId" clId="{CF9AE440-DE9E-4E04-951F-56E393A925ED}" dt="2024-05-03T12:03:25.144" v="1642" actId="22"/>
          <ac:spMkLst>
            <pc:docMk/>
            <pc:sldMk cId="1221103837" sldId="278"/>
            <ac:spMk id="5" creationId="{960A3038-FA6D-0663-EAE5-AECC2FFEF2D3}"/>
          </ac:spMkLst>
        </pc:spChg>
        <pc:spChg chg="add mod">
          <ac:chgData name="Любовь Болдырева" userId="9c08c2e2271cc68a" providerId="LiveId" clId="{CF9AE440-DE9E-4E04-951F-56E393A925ED}" dt="2024-05-03T12:19:38.576" v="2164" actId="20577"/>
          <ac:spMkLst>
            <pc:docMk/>
            <pc:sldMk cId="1221103837" sldId="278"/>
            <ac:spMk id="6" creationId="{EC279325-83EA-D84C-BE2C-C98988B4EC1F}"/>
          </ac:spMkLst>
        </pc:spChg>
        <pc:spChg chg="add mod">
          <ac:chgData name="Любовь Болдырева" userId="9c08c2e2271cc68a" providerId="LiveId" clId="{CF9AE440-DE9E-4E04-951F-56E393A925ED}" dt="2024-05-03T12:03:50.629" v="1650"/>
          <ac:spMkLst>
            <pc:docMk/>
            <pc:sldMk cId="1221103837" sldId="278"/>
            <ac:spMk id="7" creationId="{C2148837-A77E-2EEC-C55B-6FD03233DF07}"/>
          </ac:spMkLst>
        </pc:spChg>
        <pc:spChg chg="add mod">
          <ac:chgData name="Любовь Болдырева" userId="9c08c2e2271cc68a" providerId="LiveId" clId="{CF9AE440-DE9E-4E04-951F-56E393A925ED}" dt="2024-05-03T12:26:10.651" v="2413" actId="20577"/>
          <ac:spMkLst>
            <pc:docMk/>
            <pc:sldMk cId="1221103837" sldId="278"/>
            <ac:spMk id="8" creationId="{9038639D-B400-FA59-FB2B-A1A803A81567}"/>
          </ac:spMkLst>
        </pc:spChg>
        <pc:spChg chg="del">
          <ac:chgData name="Любовь Болдырева" userId="9c08c2e2271cc68a" providerId="LiveId" clId="{CF9AE440-DE9E-4E04-951F-56E393A925ED}" dt="2024-05-03T12:03:38.439" v="1648" actId="478"/>
          <ac:spMkLst>
            <pc:docMk/>
            <pc:sldMk cId="1221103837" sldId="278"/>
            <ac:spMk id="10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2:03:40.018" v="1649" actId="478"/>
          <ac:spMkLst>
            <pc:docMk/>
            <pc:sldMk cId="1221103837" sldId="278"/>
            <ac:spMk id="13" creationId="{00000000-0000-0000-0000-000000000000}"/>
          </ac:spMkLst>
        </pc:spChg>
        <pc:spChg chg="add mod">
          <ac:chgData name="Любовь Болдырева" userId="9c08c2e2271cc68a" providerId="LiveId" clId="{CF9AE440-DE9E-4E04-951F-56E393A925ED}" dt="2024-05-03T12:48:04.685" v="3491" actId="404"/>
          <ac:spMkLst>
            <pc:docMk/>
            <pc:sldMk cId="1221103837" sldId="278"/>
            <ac:spMk id="17" creationId="{F8B1724C-35DE-65B0-ADF1-4EE8423DAEDB}"/>
          </ac:spMkLst>
        </pc:spChg>
        <pc:spChg chg="add mod">
          <ac:chgData name="Любовь Болдырева" userId="9c08c2e2271cc68a" providerId="LiveId" clId="{CF9AE440-DE9E-4E04-951F-56E393A925ED}" dt="2024-05-03T12:49:00.193" v="3501" actId="1076"/>
          <ac:spMkLst>
            <pc:docMk/>
            <pc:sldMk cId="1221103837" sldId="278"/>
            <ac:spMk id="18" creationId="{C8EF63A4-B9F2-9555-02C8-21DBDF6CAFB0}"/>
          </ac:spMkLst>
        </pc:spChg>
        <pc:spChg chg="add mod">
          <ac:chgData name="Любовь Болдырева" userId="9c08c2e2271cc68a" providerId="LiveId" clId="{CF9AE440-DE9E-4E04-951F-56E393A925ED}" dt="2024-05-03T12:49:02.412" v="3502" actId="1076"/>
          <ac:spMkLst>
            <pc:docMk/>
            <pc:sldMk cId="1221103837" sldId="278"/>
            <ac:spMk id="19" creationId="{C8E09DCD-7B4A-A9B0-88F8-9448A643145D}"/>
          </ac:spMkLst>
        </pc:spChg>
        <pc:spChg chg="add mod">
          <ac:chgData name="Любовь Болдырева" userId="9c08c2e2271cc68a" providerId="LiveId" clId="{CF9AE440-DE9E-4E04-951F-56E393A925ED}" dt="2024-05-03T12:49:07.755" v="3503" actId="1076"/>
          <ac:spMkLst>
            <pc:docMk/>
            <pc:sldMk cId="1221103837" sldId="278"/>
            <ac:spMk id="20" creationId="{D8DB17CB-786F-40A7-C768-C06F0C85091A}"/>
          </ac:spMkLst>
        </pc:spChg>
        <pc:spChg chg="add mod">
          <ac:chgData name="Любовь Болдырева" userId="9c08c2e2271cc68a" providerId="LiveId" clId="{CF9AE440-DE9E-4E04-951F-56E393A925ED}" dt="2024-05-03T12:48:50.723" v="3499" actId="1076"/>
          <ac:spMkLst>
            <pc:docMk/>
            <pc:sldMk cId="1221103837" sldId="278"/>
            <ac:spMk id="21" creationId="{A73FE69B-31B1-04A1-B322-F8362342F48E}"/>
          </ac:spMkLst>
        </pc:spChg>
        <pc:picChg chg="del">
          <ac:chgData name="Любовь Болдырева" userId="9c08c2e2271cc68a" providerId="LiveId" clId="{CF9AE440-DE9E-4E04-951F-56E393A925ED}" dt="2024-05-03T12:03:36.627" v="1647" actId="478"/>
          <ac:picMkLst>
            <pc:docMk/>
            <pc:sldMk cId="1221103837" sldId="278"/>
            <ac:picMk id="2" creationId="{00000000-0000-0000-0000-000000000000}"/>
          </ac:picMkLst>
        </pc:picChg>
        <pc:picChg chg="del">
          <ac:chgData name="Любовь Болдырева" userId="9c08c2e2271cc68a" providerId="LiveId" clId="{CF9AE440-DE9E-4E04-951F-56E393A925ED}" dt="2024-05-03T12:03:35.939" v="1646" actId="478"/>
          <ac:picMkLst>
            <pc:docMk/>
            <pc:sldMk cId="1221103837" sldId="278"/>
            <ac:picMk id="3" creationId="{00000000-0000-0000-0000-000000000000}"/>
          </ac:picMkLst>
        </pc:picChg>
        <pc:picChg chg="add mod">
          <ac:chgData name="Любовь Болдырева" userId="9c08c2e2271cc68a" providerId="LiveId" clId="{CF9AE440-DE9E-4E04-951F-56E393A925ED}" dt="2024-05-03T12:32:05.843" v="2518" actId="14100"/>
          <ac:picMkLst>
            <pc:docMk/>
            <pc:sldMk cId="1221103837" sldId="278"/>
            <ac:picMk id="11" creationId="{4463D220-C134-BD07-BA55-959E66EC8BDF}"/>
          </ac:picMkLst>
        </pc:picChg>
        <pc:picChg chg="add del mod">
          <ac:chgData name="Любовь Болдырева" userId="9c08c2e2271cc68a" providerId="LiveId" clId="{CF9AE440-DE9E-4E04-951F-56E393A925ED}" dt="2024-05-03T12:26:32.851" v="2420" actId="478"/>
          <ac:picMkLst>
            <pc:docMk/>
            <pc:sldMk cId="1221103837" sldId="278"/>
            <ac:picMk id="14" creationId="{C59D8889-5BAA-8026-9F35-F6A348BCDE9E}"/>
          </ac:picMkLst>
        </pc:picChg>
        <pc:picChg chg="add mod">
          <ac:chgData name="Любовь Болдырева" userId="9c08c2e2271cc68a" providerId="LiveId" clId="{CF9AE440-DE9E-4E04-951F-56E393A925ED}" dt="2024-05-03T12:32:14.154" v="2521" actId="14100"/>
          <ac:picMkLst>
            <pc:docMk/>
            <pc:sldMk cId="1221103837" sldId="278"/>
            <ac:picMk id="16" creationId="{D87890D4-4248-EBC4-460B-7540AC388A27}"/>
          </ac:picMkLst>
        </pc:picChg>
      </pc:sldChg>
      <pc:sldChg chg="del">
        <pc:chgData name="Любовь Болдырева" userId="9c08c2e2271cc68a" providerId="LiveId" clId="{CF9AE440-DE9E-4E04-951F-56E393A925ED}" dt="2024-05-03T10:00:20.401" v="134" actId="47"/>
        <pc:sldMkLst>
          <pc:docMk/>
          <pc:sldMk cId="3495841565" sldId="279"/>
        </pc:sldMkLst>
      </pc:sldChg>
      <pc:sldChg chg="del">
        <pc:chgData name="Любовь Болдырева" userId="9c08c2e2271cc68a" providerId="LiveId" clId="{CF9AE440-DE9E-4E04-951F-56E393A925ED}" dt="2024-05-03T12:19:52.498" v="2170" actId="47"/>
        <pc:sldMkLst>
          <pc:docMk/>
          <pc:sldMk cId="188087181" sldId="280"/>
        </pc:sldMkLst>
      </pc:sldChg>
      <pc:sldChg chg="del">
        <pc:chgData name="Любовь Болдырева" userId="9c08c2e2271cc68a" providerId="LiveId" clId="{CF9AE440-DE9E-4E04-951F-56E393A925ED}" dt="2024-05-03T12:19:50.405" v="2168" actId="47"/>
        <pc:sldMkLst>
          <pc:docMk/>
          <pc:sldMk cId="347584657" sldId="281"/>
        </pc:sldMkLst>
      </pc:sldChg>
      <pc:sldChg chg="del">
        <pc:chgData name="Любовь Болдырева" userId="9c08c2e2271cc68a" providerId="LiveId" clId="{CF9AE440-DE9E-4E04-951F-56E393A925ED}" dt="2024-05-03T12:19:51.217" v="2169" actId="47"/>
        <pc:sldMkLst>
          <pc:docMk/>
          <pc:sldMk cId="2511105482" sldId="283"/>
        </pc:sldMkLst>
      </pc:sldChg>
      <pc:sldChg chg="del">
        <pc:chgData name="Любовь Болдырева" userId="9c08c2e2271cc68a" providerId="LiveId" clId="{CF9AE440-DE9E-4E04-951F-56E393A925ED}" dt="2024-05-03T10:00:18.828" v="133" actId="47"/>
        <pc:sldMkLst>
          <pc:docMk/>
          <pc:sldMk cId="1688825133" sldId="284"/>
        </pc:sldMkLst>
      </pc:sldChg>
      <pc:sldChg chg="addSp delSp modSp mod ord">
        <pc:chgData name="Любовь Болдырева" userId="9c08c2e2271cc68a" providerId="LiveId" clId="{CF9AE440-DE9E-4E04-951F-56E393A925ED}" dt="2024-05-03T12:19:31.605" v="2162" actId="20577"/>
        <pc:sldMkLst>
          <pc:docMk/>
          <pc:sldMk cId="768215920" sldId="285"/>
        </pc:sldMkLst>
        <pc:spChg chg="add del mod">
          <ac:chgData name="Любовь Болдырева" userId="9c08c2e2271cc68a" providerId="LiveId" clId="{CF9AE440-DE9E-4E04-951F-56E393A925ED}" dt="2024-05-03T12:19:31.605" v="2162" actId="20577"/>
          <ac:spMkLst>
            <pc:docMk/>
            <pc:sldMk cId="768215920" sldId="285"/>
            <ac:spMk id="2" creationId="{C4772351-A714-5522-5FB0-9F197B223633}"/>
          </ac:spMkLst>
        </pc:spChg>
        <pc:spChg chg="mod">
          <ac:chgData name="Любовь Болдырева" userId="9c08c2e2271cc68a" providerId="LiveId" clId="{CF9AE440-DE9E-4E04-951F-56E393A925ED}" dt="2024-05-03T10:56:18.067" v="624" actId="20577"/>
          <ac:spMkLst>
            <pc:docMk/>
            <pc:sldMk cId="768215920" sldId="285"/>
            <ac:spMk id="4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1:21:40.459" v="1182" actId="478"/>
          <ac:spMkLst>
            <pc:docMk/>
            <pc:sldMk cId="768215920" sldId="285"/>
            <ac:spMk id="6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1:21:42.053" v="1183" actId="478"/>
          <ac:spMkLst>
            <pc:docMk/>
            <pc:sldMk cId="768215920" sldId="285"/>
            <ac:spMk id="7" creationId="{00000000-0000-0000-0000-000000000000}"/>
          </ac:spMkLst>
        </pc:spChg>
        <pc:spChg chg="mod">
          <ac:chgData name="Любовь Болдырева" userId="9c08c2e2271cc68a" providerId="LiveId" clId="{CF9AE440-DE9E-4E04-951F-56E393A925ED}" dt="2024-05-03T12:04:58.627" v="1656" actId="1076"/>
          <ac:spMkLst>
            <pc:docMk/>
            <pc:sldMk cId="768215920" sldId="285"/>
            <ac:spMk id="8" creationId="{00000000-0000-0000-0000-000000000000}"/>
          </ac:spMkLst>
        </pc:spChg>
        <pc:spChg chg="del mod">
          <ac:chgData name="Любовь Болдырева" userId="9c08c2e2271cc68a" providerId="LiveId" clId="{CF9AE440-DE9E-4E04-951F-56E393A925ED}" dt="2024-05-03T11:21:35.944" v="1180" actId="478"/>
          <ac:spMkLst>
            <pc:docMk/>
            <pc:sldMk cId="768215920" sldId="285"/>
            <ac:spMk id="9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1:21:43.241" v="1184" actId="478"/>
          <ac:spMkLst>
            <pc:docMk/>
            <pc:sldMk cId="768215920" sldId="285"/>
            <ac:spMk id="10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1:19:12.945" v="1077" actId="478"/>
          <ac:spMkLst>
            <pc:docMk/>
            <pc:sldMk cId="768215920" sldId="285"/>
            <ac:spMk id="11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1:19:11.726" v="1076" actId="478"/>
          <ac:spMkLst>
            <pc:docMk/>
            <pc:sldMk cId="768215920" sldId="285"/>
            <ac:spMk id="12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1:19:10.554" v="1075" actId="478"/>
          <ac:spMkLst>
            <pc:docMk/>
            <pc:sldMk cId="768215920" sldId="285"/>
            <ac:spMk id="13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1:18:59.569" v="1072" actId="478"/>
          <ac:spMkLst>
            <pc:docMk/>
            <pc:sldMk cId="768215920" sldId="285"/>
            <ac:spMk id="14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1:19:00.788" v="1073" actId="478"/>
          <ac:spMkLst>
            <pc:docMk/>
            <pc:sldMk cId="768215920" sldId="285"/>
            <ac:spMk id="15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1:19:02.116" v="1074" actId="478"/>
          <ac:spMkLst>
            <pc:docMk/>
            <pc:sldMk cId="768215920" sldId="285"/>
            <ac:spMk id="16" creationId="{00000000-0000-0000-0000-000000000000}"/>
          </ac:spMkLst>
        </pc:spChg>
        <pc:spChg chg="del">
          <ac:chgData name="Любовь Болдырева" userId="9c08c2e2271cc68a" providerId="LiveId" clId="{CF9AE440-DE9E-4E04-951F-56E393A925ED}" dt="2024-05-03T11:18:54.552" v="1068" actId="478"/>
          <ac:spMkLst>
            <pc:docMk/>
            <pc:sldMk cId="768215920" sldId="285"/>
            <ac:spMk id="21" creationId="{00000000-0000-0000-0000-000000000000}"/>
          </ac:spMkLst>
        </pc:spChg>
        <pc:spChg chg="del mod">
          <ac:chgData name="Любовь Болдырева" userId="9c08c2e2271cc68a" providerId="LiveId" clId="{CF9AE440-DE9E-4E04-951F-56E393A925ED}" dt="2024-05-03T11:18:56.913" v="1070" actId="478"/>
          <ac:spMkLst>
            <pc:docMk/>
            <pc:sldMk cId="768215920" sldId="285"/>
            <ac:spMk id="22" creationId="{00000000-0000-0000-0000-000000000000}"/>
          </ac:spMkLst>
        </pc:spChg>
        <pc:spChg chg="add mod">
          <ac:chgData name="Любовь Болдырева" userId="9c08c2e2271cc68a" providerId="LiveId" clId="{CF9AE440-DE9E-4E04-951F-56E393A925ED}" dt="2024-05-03T12:05:08.253" v="1657" actId="1076"/>
          <ac:spMkLst>
            <pc:docMk/>
            <pc:sldMk cId="768215920" sldId="285"/>
            <ac:spMk id="23" creationId="{EE11AD9E-80EA-CB70-32DA-06EB93D2C214}"/>
          </ac:spMkLst>
        </pc:spChg>
        <pc:spChg chg="add del mod">
          <ac:chgData name="Любовь Болдырева" userId="9c08c2e2271cc68a" providerId="LiveId" clId="{CF9AE440-DE9E-4E04-951F-56E393A925ED}" dt="2024-05-03T11:29:15.832" v="1334" actId="478"/>
          <ac:spMkLst>
            <pc:docMk/>
            <pc:sldMk cId="768215920" sldId="285"/>
            <ac:spMk id="24" creationId="{A1BD8887-7C42-AB6F-60FA-A0DD2CE9C816}"/>
          </ac:spMkLst>
        </pc:spChg>
        <pc:spChg chg="add del mod">
          <ac:chgData name="Любовь Болдырева" userId="9c08c2e2271cc68a" providerId="LiveId" clId="{CF9AE440-DE9E-4E04-951F-56E393A925ED}" dt="2024-05-03T11:29:17.332" v="1335" actId="478"/>
          <ac:spMkLst>
            <pc:docMk/>
            <pc:sldMk cId="768215920" sldId="285"/>
            <ac:spMk id="25" creationId="{C42C258F-39B2-4CCA-0502-E38BE5F4C1B0}"/>
          </ac:spMkLst>
        </pc:spChg>
        <pc:spChg chg="add del mod">
          <ac:chgData name="Любовь Болдырева" userId="9c08c2e2271cc68a" providerId="LiveId" clId="{CF9AE440-DE9E-4E04-951F-56E393A925ED}" dt="2024-05-03T11:29:18.833" v="1336" actId="478"/>
          <ac:spMkLst>
            <pc:docMk/>
            <pc:sldMk cId="768215920" sldId="285"/>
            <ac:spMk id="26" creationId="{060AC2EE-B3B7-21ED-06AC-3262485034DB}"/>
          </ac:spMkLst>
        </pc:spChg>
        <pc:spChg chg="add mod">
          <ac:chgData name="Любовь Болдырева" userId="9c08c2e2271cc68a" providerId="LiveId" clId="{CF9AE440-DE9E-4E04-951F-56E393A925ED}" dt="2024-05-03T11:47:27.588" v="1494" actId="20577"/>
          <ac:spMkLst>
            <pc:docMk/>
            <pc:sldMk cId="768215920" sldId="285"/>
            <ac:spMk id="27" creationId="{26F9E0F8-D6C8-A645-D0F2-715D402CC9CA}"/>
          </ac:spMkLst>
        </pc:spChg>
        <pc:spChg chg="add mod">
          <ac:chgData name="Любовь Болдырева" userId="9c08c2e2271cc68a" providerId="LiveId" clId="{CF9AE440-DE9E-4E04-951F-56E393A925ED}" dt="2024-05-03T11:30:26.862" v="1339"/>
          <ac:spMkLst>
            <pc:docMk/>
            <pc:sldMk cId="768215920" sldId="285"/>
            <ac:spMk id="28" creationId="{5531E0A6-C90F-E2C5-CA70-731CB39EB0DD}"/>
          </ac:spMkLst>
        </pc:spChg>
        <pc:spChg chg="add mod">
          <ac:chgData name="Любовь Болдырева" userId="9c08c2e2271cc68a" providerId="LiveId" clId="{CF9AE440-DE9E-4E04-951F-56E393A925ED}" dt="2024-05-03T11:50:41.741" v="1548" actId="20577"/>
          <ac:spMkLst>
            <pc:docMk/>
            <pc:sldMk cId="768215920" sldId="285"/>
            <ac:spMk id="30" creationId="{F23D6F54-0DF7-B862-0F90-37C5DEB13236}"/>
          </ac:spMkLst>
        </pc:spChg>
        <pc:spChg chg="add mod">
          <ac:chgData name="Любовь Болдырева" userId="9c08c2e2271cc68a" providerId="LiveId" clId="{CF9AE440-DE9E-4E04-951F-56E393A925ED}" dt="2024-05-03T11:54:13.989" v="1584" actId="20577"/>
          <ac:spMkLst>
            <pc:docMk/>
            <pc:sldMk cId="768215920" sldId="285"/>
            <ac:spMk id="31" creationId="{48297060-575E-26DC-9C65-0DC48CD588B4}"/>
          </ac:spMkLst>
        </pc:spChg>
        <pc:spChg chg="add del mod">
          <ac:chgData name="Любовь Болдырева" userId="9c08c2e2271cc68a" providerId="LiveId" clId="{CF9AE440-DE9E-4E04-951F-56E393A925ED}" dt="2024-05-03T11:38:12.390" v="1379" actId="478"/>
          <ac:spMkLst>
            <pc:docMk/>
            <pc:sldMk cId="768215920" sldId="285"/>
            <ac:spMk id="32" creationId="{19E50729-9549-1F4A-9B5E-81EEEA47B9E3}"/>
          </ac:spMkLst>
        </pc:spChg>
        <pc:spChg chg="add mod">
          <ac:chgData name="Любовь Болдырева" userId="9c08c2e2271cc68a" providerId="LiveId" clId="{CF9AE440-DE9E-4E04-951F-56E393A925ED}" dt="2024-05-03T12:02:09.991" v="1640" actId="113"/>
          <ac:spMkLst>
            <pc:docMk/>
            <pc:sldMk cId="768215920" sldId="285"/>
            <ac:spMk id="33" creationId="{049E1DB0-7DFB-D3E6-CA72-C9E601CE104C}"/>
          </ac:spMkLst>
        </pc:spChg>
        <pc:spChg chg="add mod">
          <ac:chgData name="Любовь Болдырева" userId="9c08c2e2271cc68a" providerId="LiveId" clId="{CF9AE440-DE9E-4E04-951F-56E393A925ED}" dt="2024-05-03T11:58:33.002" v="1626" actId="20577"/>
          <ac:spMkLst>
            <pc:docMk/>
            <pc:sldMk cId="768215920" sldId="285"/>
            <ac:spMk id="34" creationId="{96DF5CF2-5694-9044-AA19-DAA00D98FB74}"/>
          </ac:spMkLst>
        </pc:spChg>
        <pc:spChg chg="add mod">
          <ac:chgData name="Любовь Болдырева" userId="9c08c2e2271cc68a" providerId="LiveId" clId="{CF9AE440-DE9E-4E04-951F-56E393A925ED}" dt="2024-05-03T12:06:45.664" v="1724" actId="1076"/>
          <ac:spMkLst>
            <pc:docMk/>
            <pc:sldMk cId="768215920" sldId="285"/>
            <ac:spMk id="35" creationId="{A1667040-6F86-5E08-78B3-0A76CF17316D}"/>
          </ac:spMkLst>
        </pc:spChg>
        <pc:picChg chg="add">
          <ac:chgData name="Любовь Болдырева" userId="9c08c2e2271cc68a" providerId="LiveId" clId="{CF9AE440-DE9E-4E04-951F-56E393A925ED}" dt="2024-05-03T11:30:30.902" v="1340"/>
          <ac:picMkLst>
            <pc:docMk/>
            <pc:sldMk cId="768215920" sldId="285"/>
            <ac:picMk id="29" creationId="{BD08144E-7779-1496-71CE-73ECDB2EBC20}"/>
          </ac:picMkLst>
        </pc:picChg>
        <pc:cxnChg chg="add mod">
          <ac:chgData name="Любовь Болдырева" userId="9c08c2e2271cc68a" providerId="LiveId" clId="{CF9AE440-DE9E-4E04-951F-56E393A925ED}" dt="2024-05-03T11:21:55.726" v="1187" actId="1076"/>
          <ac:cxnSpMkLst>
            <pc:docMk/>
            <pc:sldMk cId="768215920" sldId="285"/>
            <ac:cxnSpMk id="5" creationId="{952795E5-F356-85C8-E388-B0453B356EAA}"/>
          </ac:cxnSpMkLst>
        </pc:cxnChg>
        <pc:cxnChg chg="mod">
          <ac:chgData name="Любовь Болдырева" userId="9c08c2e2271cc68a" providerId="LiveId" clId="{CF9AE440-DE9E-4E04-951F-56E393A925ED}" dt="2024-05-03T12:04:56.252" v="1655" actId="1076"/>
          <ac:cxnSpMkLst>
            <pc:docMk/>
            <pc:sldMk cId="768215920" sldId="285"/>
            <ac:cxnSpMk id="17" creationId="{00000000-0000-0000-0000-000000000000}"/>
          </ac:cxnSpMkLst>
        </pc:cxnChg>
        <pc:cxnChg chg="del mod">
          <ac:chgData name="Любовь Болдырева" userId="9c08c2e2271cc68a" providerId="LiveId" clId="{CF9AE440-DE9E-4E04-951F-56E393A925ED}" dt="2024-05-03T11:18:52.318" v="1066" actId="478"/>
          <ac:cxnSpMkLst>
            <pc:docMk/>
            <pc:sldMk cId="768215920" sldId="285"/>
            <ac:cxnSpMk id="18" creationId="{00000000-0000-0000-0000-000000000000}"/>
          </ac:cxnSpMkLst>
        </pc:cxnChg>
        <pc:cxnChg chg="del">
          <ac:chgData name="Любовь Болдырева" userId="9c08c2e2271cc68a" providerId="LiveId" clId="{CF9AE440-DE9E-4E04-951F-56E393A925ED}" dt="2024-05-03T11:18:57.944" v="1071" actId="478"/>
          <ac:cxnSpMkLst>
            <pc:docMk/>
            <pc:sldMk cId="768215920" sldId="285"/>
            <ac:cxnSpMk id="19" creationId="{00000000-0000-0000-0000-000000000000}"/>
          </ac:cxnSpMkLst>
        </pc:cxnChg>
        <pc:cxnChg chg="del">
          <ac:chgData name="Любовь Болдырева" userId="9c08c2e2271cc68a" providerId="LiveId" clId="{CF9AE440-DE9E-4E04-951F-56E393A925ED}" dt="2024-05-03T11:18:53.584" v="1067" actId="478"/>
          <ac:cxnSpMkLst>
            <pc:docMk/>
            <pc:sldMk cId="768215920" sldId="285"/>
            <ac:cxnSpMk id="20" creationId="{00000000-0000-0000-0000-000000000000}"/>
          </ac:cxnSpMkLst>
        </pc:cxnChg>
      </pc:sldChg>
      <pc:sldChg chg="addSp modSp add mod ord">
        <pc:chgData name="Любовь Болдырева" userId="9c08c2e2271cc68a" providerId="LiveId" clId="{CF9AE440-DE9E-4E04-951F-56E393A925ED}" dt="2024-05-03T12:15:54.383" v="2019" actId="20577"/>
        <pc:sldMkLst>
          <pc:docMk/>
          <pc:sldMk cId="4084708917" sldId="286"/>
        </pc:sldMkLst>
        <pc:spChg chg="add mod">
          <ac:chgData name="Любовь Болдырева" userId="9c08c2e2271cc68a" providerId="LiveId" clId="{CF9AE440-DE9E-4E04-951F-56E393A925ED}" dt="2024-05-03T12:14:45.878" v="1994" actId="1076"/>
          <ac:spMkLst>
            <pc:docMk/>
            <pc:sldMk cId="4084708917" sldId="286"/>
            <ac:spMk id="4" creationId="{52B033A6-71F0-B126-DDA4-15E608A53542}"/>
          </ac:spMkLst>
        </pc:spChg>
        <pc:spChg chg="add mod">
          <ac:chgData name="Любовь Болдырева" userId="9c08c2e2271cc68a" providerId="LiveId" clId="{CF9AE440-DE9E-4E04-951F-56E393A925ED}" dt="2024-05-03T12:14:22.622" v="1988"/>
          <ac:spMkLst>
            <pc:docMk/>
            <pc:sldMk cId="4084708917" sldId="286"/>
            <ac:spMk id="5" creationId="{08D5616C-0FCA-245F-AF7D-7089BEDD7A86}"/>
          </ac:spMkLst>
        </pc:spChg>
        <pc:spChg chg="mod">
          <ac:chgData name="Любовь Болдырева" userId="9c08c2e2271cc68a" providerId="LiveId" clId="{CF9AE440-DE9E-4E04-951F-56E393A925ED}" dt="2024-05-03T12:07:26.130" v="1729" actId="20577"/>
          <ac:spMkLst>
            <pc:docMk/>
            <pc:sldMk cId="4084708917" sldId="286"/>
            <ac:spMk id="6" creationId="{EC279325-83EA-D84C-BE2C-C98988B4EC1F}"/>
          </ac:spMkLst>
        </pc:spChg>
        <pc:spChg chg="mod">
          <ac:chgData name="Любовь Болдырева" userId="9c08c2e2271cc68a" providerId="LiveId" clId="{CF9AE440-DE9E-4E04-951F-56E393A925ED}" dt="2024-05-03T12:15:54.383" v="2019" actId="20577"/>
          <ac:spMkLst>
            <pc:docMk/>
            <pc:sldMk cId="4084708917" sldId="286"/>
            <ac:spMk id="8" creationId="{9038639D-B400-FA59-FB2B-A1A803A81567}"/>
          </ac:spMkLst>
        </pc:spChg>
        <pc:picChg chg="add mod modCrop">
          <ac:chgData name="Любовь Болдырева" userId="9c08c2e2271cc68a" providerId="LiveId" clId="{CF9AE440-DE9E-4E04-951F-56E393A925ED}" dt="2024-05-03T12:08:55.131" v="1748" actId="1076"/>
          <ac:picMkLst>
            <pc:docMk/>
            <pc:sldMk cId="4084708917" sldId="286"/>
            <ac:picMk id="3" creationId="{F68F1BE3-D272-DA94-A53B-4374D205C42C}"/>
          </ac:picMkLst>
        </pc:picChg>
      </pc:sldChg>
      <pc:sldChg chg="addSp delSp modSp add mod">
        <pc:chgData name="Любовь Болдырева" userId="9c08c2e2271cc68a" providerId="LiveId" clId="{CF9AE440-DE9E-4E04-951F-56E393A925ED}" dt="2024-05-03T12:19:21.462" v="2157" actId="20577"/>
        <pc:sldMkLst>
          <pc:docMk/>
          <pc:sldMk cId="125849805" sldId="287"/>
        </pc:sldMkLst>
        <pc:spChg chg="mod">
          <ac:chgData name="Любовь Болдырева" userId="9c08c2e2271cc68a" providerId="LiveId" clId="{CF9AE440-DE9E-4E04-951F-56E393A925ED}" dt="2024-05-03T12:19:02.493" v="2155" actId="1076"/>
          <ac:spMkLst>
            <pc:docMk/>
            <pc:sldMk cId="125849805" sldId="287"/>
            <ac:spMk id="4" creationId="{52B033A6-71F0-B126-DDA4-15E608A53542}"/>
          </ac:spMkLst>
        </pc:spChg>
        <pc:spChg chg="mod">
          <ac:chgData name="Любовь Болдырева" userId="9c08c2e2271cc68a" providerId="LiveId" clId="{CF9AE440-DE9E-4E04-951F-56E393A925ED}" dt="2024-05-03T12:19:21.462" v="2157" actId="20577"/>
          <ac:spMkLst>
            <pc:docMk/>
            <pc:sldMk cId="125849805" sldId="287"/>
            <ac:spMk id="6" creationId="{EC279325-83EA-D84C-BE2C-C98988B4EC1F}"/>
          </ac:spMkLst>
        </pc:spChg>
        <pc:spChg chg="mod">
          <ac:chgData name="Любовь Болдырева" userId="9c08c2e2271cc68a" providerId="LiveId" clId="{CF9AE440-DE9E-4E04-951F-56E393A925ED}" dt="2024-05-03T12:16:13.564" v="2045" actId="20577"/>
          <ac:spMkLst>
            <pc:docMk/>
            <pc:sldMk cId="125849805" sldId="287"/>
            <ac:spMk id="8" creationId="{9038639D-B400-FA59-FB2B-A1A803A81567}"/>
          </ac:spMkLst>
        </pc:spChg>
        <pc:picChg chg="del">
          <ac:chgData name="Любовь Болдырева" userId="9c08c2e2271cc68a" providerId="LiveId" clId="{CF9AE440-DE9E-4E04-951F-56E393A925ED}" dt="2024-05-03T12:14:36.208" v="1992" actId="478"/>
          <ac:picMkLst>
            <pc:docMk/>
            <pc:sldMk cId="125849805" sldId="287"/>
            <ac:picMk id="3" creationId="{F68F1BE3-D272-DA94-A53B-4374D205C42C}"/>
          </ac:picMkLst>
        </pc:picChg>
        <pc:picChg chg="add mod">
          <ac:chgData name="Любовь Болдырева" userId="9c08c2e2271cc68a" providerId="LiveId" clId="{CF9AE440-DE9E-4E04-951F-56E393A925ED}" dt="2024-05-03T12:15:27.749" v="2004" actId="1076"/>
          <ac:picMkLst>
            <pc:docMk/>
            <pc:sldMk cId="125849805" sldId="287"/>
            <ac:picMk id="5" creationId="{C37EB32F-86A5-8737-C1F3-43123DC8B241}"/>
          </ac:picMkLst>
        </pc:picChg>
      </pc:sldChg>
      <pc:sldChg chg="addSp modSp add mod">
        <pc:chgData name="Любовь Болдырева" userId="9c08c2e2271cc68a" providerId="LiveId" clId="{CF9AE440-DE9E-4E04-951F-56E393A925ED}" dt="2024-05-03T12:27:09.527" v="2435" actId="20577"/>
        <pc:sldMkLst>
          <pc:docMk/>
          <pc:sldMk cId="1219746335" sldId="288"/>
        </pc:sldMkLst>
        <pc:spChg chg="mod">
          <ac:chgData name="Любовь Болдырева" userId="9c08c2e2271cc68a" providerId="LiveId" clId="{CF9AE440-DE9E-4E04-951F-56E393A925ED}" dt="2024-05-03T12:27:09.527" v="2435" actId="20577"/>
          <ac:spMkLst>
            <pc:docMk/>
            <pc:sldMk cId="1219746335" sldId="288"/>
            <ac:spMk id="6" creationId="{EC279325-83EA-D84C-BE2C-C98988B4EC1F}"/>
          </ac:spMkLst>
        </pc:spChg>
        <pc:spChg chg="mod">
          <ac:chgData name="Любовь Болдырева" userId="9c08c2e2271cc68a" providerId="LiveId" clId="{CF9AE440-DE9E-4E04-951F-56E393A925ED}" dt="2024-05-03T12:24:28.309" v="2276" actId="1076"/>
          <ac:spMkLst>
            <pc:docMk/>
            <pc:sldMk cId="1219746335" sldId="288"/>
            <ac:spMk id="8" creationId="{9038639D-B400-FA59-FB2B-A1A803A81567}"/>
          </ac:spMkLst>
        </pc:spChg>
        <pc:picChg chg="add mod">
          <ac:chgData name="Любовь Болдырева" userId="9c08c2e2271cc68a" providerId="LiveId" clId="{CF9AE440-DE9E-4E04-951F-56E393A925ED}" dt="2024-05-03T12:24:17.246" v="2275" actId="14100"/>
          <ac:picMkLst>
            <pc:docMk/>
            <pc:sldMk cId="1219746335" sldId="288"/>
            <ac:picMk id="3" creationId="{BB88EB83-00D0-9DAD-6892-732ED0FC2E02}"/>
          </ac:picMkLst>
        </pc:picChg>
        <pc:picChg chg="add mod">
          <ac:chgData name="Любовь Болдырева" userId="9c08c2e2271cc68a" providerId="LiveId" clId="{CF9AE440-DE9E-4E04-951F-56E393A925ED}" dt="2024-05-03T12:24:10.433" v="2273" actId="1076"/>
          <ac:picMkLst>
            <pc:docMk/>
            <pc:sldMk cId="1219746335" sldId="288"/>
            <ac:picMk id="5" creationId="{DAE14D05-F371-9D41-5750-C98461FD5700}"/>
          </ac:picMkLst>
        </pc:picChg>
      </pc:sldChg>
      <pc:sldChg chg="addSp delSp modSp add mod">
        <pc:chgData name="Любовь Болдырева" userId="9c08c2e2271cc68a" providerId="LiveId" clId="{CF9AE440-DE9E-4E04-951F-56E393A925ED}" dt="2024-05-03T12:54:12.714" v="3649" actId="120"/>
        <pc:sldMkLst>
          <pc:docMk/>
          <pc:sldMk cId="2158437466" sldId="289"/>
        </pc:sldMkLst>
        <pc:spChg chg="mod">
          <ac:chgData name="Любовь Болдырева" userId="9c08c2e2271cc68a" providerId="LiveId" clId="{CF9AE440-DE9E-4E04-951F-56E393A925ED}" dt="2024-05-03T12:27:06.313" v="2433" actId="20577"/>
          <ac:spMkLst>
            <pc:docMk/>
            <pc:sldMk cId="2158437466" sldId="289"/>
            <ac:spMk id="6" creationId="{EC279325-83EA-D84C-BE2C-C98988B4EC1F}"/>
          </ac:spMkLst>
        </pc:spChg>
        <pc:spChg chg="add mod">
          <ac:chgData name="Любовь Болдырева" userId="9c08c2e2271cc68a" providerId="LiveId" clId="{CF9AE440-DE9E-4E04-951F-56E393A925ED}" dt="2024-05-03T12:49:26.083" v="3504" actId="20577"/>
          <ac:spMkLst>
            <pc:docMk/>
            <pc:sldMk cId="2158437466" sldId="289"/>
            <ac:spMk id="7" creationId="{FC39663C-60C4-0CFA-C133-B30FA5BBAE9D}"/>
          </ac:spMkLst>
        </pc:spChg>
        <pc:spChg chg="mod">
          <ac:chgData name="Любовь Болдырева" userId="9c08c2e2271cc68a" providerId="LiveId" clId="{CF9AE440-DE9E-4E04-951F-56E393A925ED}" dt="2024-05-03T12:39:27.406" v="2959" actId="1076"/>
          <ac:spMkLst>
            <pc:docMk/>
            <pc:sldMk cId="2158437466" sldId="289"/>
            <ac:spMk id="8" creationId="{9038639D-B400-FA59-FB2B-A1A803A81567}"/>
          </ac:spMkLst>
        </pc:spChg>
        <pc:spChg chg="add del mod">
          <ac:chgData name="Любовь Болдырева" userId="9c08c2e2271cc68a" providerId="LiveId" clId="{CF9AE440-DE9E-4E04-951F-56E393A925ED}" dt="2024-05-03T12:40:24.336" v="2977" actId="478"/>
          <ac:spMkLst>
            <pc:docMk/>
            <pc:sldMk cId="2158437466" sldId="289"/>
            <ac:spMk id="9" creationId="{E8242B9C-9168-EDE8-B711-D4C5F37736DF}"/>
          </ac:spMkLst>
        </pc:spChg>
        <pc:spChg chg="add mod">
          <ac:chgData name="Любовь Болдырева" userId="9c08c2e2271cc68a" providerId="LiveId" clId="{CF9AE440-DE9E-4E04-951F-56E393A925ED}" dt="2024-05-03T12:54:12.714" v="3649" actId="120"/>
          <ac:spMkLst>
            <pc:docMk/>
            <pc:sldMk cId="2158437466" sldId="289"/>
            <ac:spMk id="10" creationId="{E74ABB6D-5774-8AA4-7506-0AE46B8D2687}"/>
          </ac:spMkLst>
        </pc:spChg>
        <pc:spChg chg="add mod">
          <ac:chgData name="Любовь Болдырева" userId="9c08c2e2271cc68a" providerId="LiveId" clId="{CF9AE440-DE9E-4E04-951F-56E393A925ED}" dt="2024-05-03T12:54:01.991" v="3646" actId="1076"/>
          <ac:spMkLst>
            <pc:docMk/>
            <pc:sldMk cId="2158437466" sldId="289"/>
            <ac:spMk id="12" creationId="{B896F11A-4638-90A4-D35F-52DF7B6AFA85}"/>
          </ac:spMkLst>
        </pc:spChg>
        <pc:picChg chg="add mod">
          <ac:chgData name="Любовь Болдырева" userId="9c08c2e2271cc68a" providerId="LiveId" clId="{CF9AE440-DE9E-4E04-951F-56E393A925ED}" dt="2024-05-03T12:39:51.191" v="2966" actId="1076"/>
          <ac:picMkLst>
            <pc:docMk/>
            <pc:sldMk cId="2158437466" sldId="289"/>
            <ac:picMk id="3" creationId="{9535C0B3-4B96-7134-5A8D-A83B72133FE6}"/>
          </ac:picMkLst>
        </pc:picChg>
        <pc:picChg chg="add mod">
          <ac:chgData name="Любовь Болдырева" userId="9c08c2e2271cc68a" providerId="LiveId" clId="{CF9AE440-DE9E-4E04-951F-56E393A925ED}" dt="2024-05-03T12:40:33.478" v="2980" actId="1076"/>
          <ac:picMkLst>
            <pc:docMk/>
            <pc:sldMk cId="2158437466" sldId="289"/>
            <ac:picMk id="5" creationId="{80256DBA-C90C-2CB1-BE6C-CDE6044FB71E}"/>
          </ac:picMkLst>
        </pc:picChg>
        <pc:picChg chg="del">
          <ac:chgData name="Любовь Болдырева" userId="9c08c2e2271cc68a" providerId="LiveId" clId="{CF9AE440-DE9E-4E04-951F-56E393A925ED}" dt="2024-05-03T12:27:03.529" v="2430" actId="478"/>
          <ac:picMkLst>
            <pc:docMk/>
            <pc:sldMk cId="2158437466" sldId="289"/>
            <ac:picMk id="11" creationId="{4463D220-C134-BD07-BA55-959E66EC8BDF}"/>
          </ac:picMkLst>
        </pc:picChg>
        <pc:picChg chg="del">
          <ac:chgData name="Любовь Болдырева" userId="9c08c2e2271cc68a" providerId="LiveId" clId="{CF9AE440-DE9E-4E04-951F-56E393A925ED}" dt="2024-05-03T12:27:03.982" v="2431" actId="478"/>
          <ac:picMkLst>
            <pc:docMk/>
            <pc:sldMk cId="2158437466" sldId="289"/>
            <ac:picMk id="16" creationId="{D87890D4-4248-EBC4-460B-7540AC388A27}"/>
          </ac:picMkLst>
        </pc:picChg>
      </pc:sldChg>
      <pc:sldChg chg="new del">
        <pc:chgData name="Любовь Болдырева" userId="9c08c2e2271cc68a" providerId="LiveId" clId="{CF9AE440-DE9E-4E04-951F-56E393A925ED}" dt="2024-05-03T12:26:52.402" v="2428" actId="47"/>
        <pc:sldMkLst>
          <pc:docMk/>
          <pc:sldMk cId="2403702117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64247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Текст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Текст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7" name="Рисунок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Rectangle"/>
          <p:cNvSpPr/>
          <p:nvPr/>
        </p:nvSpPr>
        <p:spPr>
          <a:xfrm>
            <a:off x="-58762" y="-5736"/>
            <a:ext cx="12309524" cy="6869472"/>
          </a:xfrm>
          <a:prstGeom prst="rect">
            <a:avLst/>
          </a:prstGeom>
          <a:solidFill>
            <a:srgbClr val="F1E4D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" name="Screen Shot 2017-12-20 at 00.39.36.png" descr="Screen Shot 2017-12-20 at 00.39.36.png"/>
          <p:cNvPicPr>
            <a:picLocks noChangeAspect="1"/>
          </p:cNvPicPr>
          <p:nvPr/>
        </p:nvPicPr>
        <p:blipFill>
          <a:blip r:embed="rId12"/>
          <a:srcRect l="2" t="10" r="1" b="366"/>
          <a:stretch>
            <a:fillRect/>
          </a:stretch>
        </p:blipFill>
        <p:spPr>
          <a:xfrm>
            <a:off x="10014840" y="5169794"/>
            <a:ext cx="2215754" cy="1748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18325"/>
                </a:lnTo>
                <a:lnTo>
                  <a:pt x="2042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" name="Screen Shot 2017-12-22 at 22.04.06.png" descr="Screen Shot 2017-12-22 at 22.04.06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684" y="-18405"/>
            <a:ext cx="1300840" cy="1117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3678" y="6005519"/>
            <a:ext cx="2031053" cy="67701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ro.yunarmy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E68B9A-8E9D-ECB4-3F81-285BE43CD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41" y="-34290"/>
            <a:ext cx="10358773" cy="6966032"/>
          </a:xfrm>
          <a:prstGeom prst="rect">
            <a:avLst/>
          </a:prstGeom>
        </p:spPr>
      </p:pic>
      <p:sp>
        <p:nvSpPr>
          <p:cNvPr id="118" name="Rectangle"/>
          <p:cNvSpPr/>
          <p:nvPr/>
        </p:nvSpPr>
        <p:spPr>
          <a:xfrm>
            <a:off x="-57150" y="-34290"/>
            <a:ext cx="4371568" cy="6966032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0" y="625570"/>
            <a:ext cx="4245592" cy="63401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Всероссийская военно-патриотическая акция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«ВЕРНИ ГЕРОЮ ИМЯ»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Юнармейцы помнят и чтят подвиг героев, которые сражались за свободу и независимость нашей страны</a:t>
            </a:r>
          </a:p>
          <a:p>
            <a:pPr algn="ctr"/>
            <a:endParaRPr kumimoji="0" lang="ru-RU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kumimoji="0" lang="ru-RU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kumimoji="0" lang="ru-RU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kumimoji="0" lang="ru-RU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kumimoji="0" lang="en-GB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kumimoji="0" lang="ru-RU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r"/>
            <a:r>
              <a:rPr kumimoji="0" lang="ru-RU" sz="14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2024 г.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C43E54-55BE-F9C1-526D-E6DC9D31C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340793"/>
            <a:ext cx="2421001" cy="24550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2B79F8-FDA9-9F34-DF40-0FA2E7F4D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41" y="-34290"/>
            <a:ext cx="10358773" cy="6966032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3CD15CC5-28D6-AF37-9410-CD70A2F887D5}"/>
              </a:ext>
            </a:extLst>
          </p:cNvPr>
          <p:cNvSpPr/>
          <p:nvPr/>
        </p:nvSpPr>
        <p:spPr>
          <a:xfrm>
            <a:off x="-57150" y="-34290"/>
            <a:ext cx="4371568" cy="6966032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EC485-BCF4-2C50-7AF3-EC53E7D43E55}"/>
              </a:ext>
            </a:extLst>
          </p:cNvPr>
          <p:cNvSpPr txBox="1"/>
          <p:nvPr/>
        </p:nvSpPr>
        <p:spPr>
          <a:xfrm>
            <a:off x="0" y="309406"/>
            <a:ext cx="4245592" cy="6555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Всероссийская военно-патриотическая акция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«ВЕРНИ ГЕРОЮ ИМЯ»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kumimoji="0" lang="ru-RU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kumimoji="0" lang="ru-RU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kumimoji="0" lang="ru-RU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kumimoji="0" lang="ru-RU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kumimoji="0" lang="ru-RU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kumimoji="0" lang="ru-RU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kumimoji="0" lang="en-GB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kumimoji="0" lang="ru-RU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kumimoji="0" lang="ru-RU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r"/>
            <a:r>
              <a:rPr kumimoji="0" lang="ru-RU" sz="14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2024 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25976" y="5629306"/>
            <a:ext cx="437156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Спасибо за внимание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70376E-F22F-E957-E964-6D4D06BA8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0" y="2166659"/>
            <a:ext cx="3924492" cy="305238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F9A7404-2877-D064-3249-32ABEF6D2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91" y="1706253"/>
            <a:ext cx="6343185" cy="30509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690" y="800119"/>
            <a:ext cx="1143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 - направлена на то, чтобы сохранить память и сформировать уважительное отношение у молодого поколения к истории Великой Отечественной войны и ее Героям, а так же уход за воинскими захоронениями и обелисками.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77596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Всероссийская</a:t>
            </a:r>
            <a:r>
              <a:rPr lang="ru-RU" b="1" dirty="0"/>
              <a:t> патриотическая акция «Верни Герою Имя»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D3EDA-459C-AB7E-BA52-83F152DF435D}"/>
              </a:ext>
            </a:extLst>
          </p:cNvPr>
          <p:cNvSpPr txBox="1"/>
          <p:nvPr/>
        </p:nvSpPr>
        <p:spPr>
          <a:xfrm>
            <a:off x="416690" y="5010388"/>
            <a:ext cx="11435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Представленные на сайте </a:t>
            </a:r>
            <a:r>
              <a:rPr lang="en-GB" dirty="0">
                <a:solidFill>
                  <a:schemeClr val="tx1"/>
                </a:solidFill>
                <a:hlinkClick r:id="rId3"/>
              </a:rPr>
              <a:t>https://hero.yunarmy.ru</a:t>
            </a:r>
            <a:r>
              <a:rPr lang="ru-RU" dirty="0">
                <a:solidFill>
                  <a:schemeClr val="tx1"/>
                </a:solidFill>
              </a:rPr>
              <a:t> две интерактивные карты Российской Федерации и Республики Беларусь помогут найти интересующий объект, Героя, краткую историю, информацию, фотографию, место нахождения.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3AA06A-6ECF-3CD8-7798-571B21F1B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0" y="1699642"/>
            <a:ext cx="6343185" cy="3057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9482B7-9483-0A33-5B45-B45F3AFB658A}"/>
              </a:ext>
            </a:extLst>
          </p:cNvPr>
          <p:cNvSpPr txBox="1"/>
          <p:nvPr/>
        </p:nvSpPr>
        <p:spPr>
          <a:xfrm>
            <a:off x="5972537" y="6446701"/>
            <a:ext cx="3240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803F4A-11C5-DCDD-18F7-082DDF988140}"/>
              </a:ext>
            </a:extLst>
          </p:cNvPr>
          <p:cNvSpPr txBox="1"/>
          <p:nvPr/>
        </p:nvSpPr>
        <p:spPr>
          <a:xfrm>
            <a:off x="5972537" y="6446701"/>
            <a:ext cx="3240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/>
              <a:t>3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42AFC-1E22-A415-A2CE-98B4698B6504}"/>
              </a:ext>
            </a:extLst>
          </p:cNvPr>
          <p:cNvSpPr txBox="1"/>
          <p:nvPr/>
        </p:nvSpPr>
        <p:spPr>
          <a:xfrm>
            <a:off x="474562" y="146016"/>
            <a:ext cx="5029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Поиск </a:t>
            </a:r>
            <a:r>
              <a:rPr lang="ru-RU" sz="1600" dirty="0">
                <a:solidFill>
                  <a:schemeClr val="tx1"/>
                </a:solidFill>
              </a:rPr>
              <a:t>осуществляется при нажатии на отпрядённую область, в цифровом определении добавленных объектов региона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C44BBC-F511-0250-C2AF-C6194E2736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t="34337" r="43716"/>
          <a:stretch/>
        </p:blipFill>
        <p:spPr>
          <a:xfrm>
            <a:off x="474562" y="1179450"/>
            <a:ext cx="5029655" cy="4499099"/>
          </a:xfrm>
          <a:prstGeom prst="rect">
            <a:avLst/>
          </a:prstGeom>
          <a:ln>
            <a:solidFill>
              <a:srgbClr val="AF0017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E5C5DC-54D0-5A88-CA72-DA45BF62A7FB}"/>
              </a:ext>
            </a:extLst>
          </p:cNvPr>
          <p:cNvSpPr txBox="1"/>
          <p:nvPr/>
        </p:nvSpPr>
        <p:spPr>
          <a:xfrm>
            <a:off x="6096000" y="3086827"/>
            <a:ext cx="439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При </a:t>
            </a:r>
            <a:r>
              <a:rPr lang="ru-RU" sz="1600" dirty="0">
                <a:solidFill>
                  <a:schemeClr val="tx1"/>
                </a:solidFill>
              </a:rPr>
              <a:t>нажатии на интересующий регион во всплывающим окне можно выбрать Героя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4F7607-636D-6499-B180-A19355FD82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2909" r="2233" b="2795"/>
          <a:stretch/>
        </p:blipFill>
        <p:spPr>
          <a:xfrm>
            <a:off x="6129034" y="3703811"/>
            <a:ext cx="4361716" cy="2336166"/>
          </a:xfrm>
          <a:prstGeom prst="rect">
            <a:avLst/>
          </a:prstGeom>
          <a:ln>
            <a:solidFill>
              <a:srgbClr val="AF0017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BEBF3F-E80A-413E-2B94-2C69C54ACFCE}"/>
              </a:ext>
            </a:extLst>
          </p:cNvPr>
          <p:cNvSpPr txBox="1"/>
          <p:nvPr/>
        </p:nvSpPr>
        <p:spPr>
          <a:xfrm>
            <a:off x="6096000" y="6072186"/>
            <a:ext cx="4394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Или </a:t>
            </a:r>
            <a:r>
              <a:rPr lang="ru-RU" sz="1600" dirty="0">
                <a:solidFill>
                  <a:schemeClr val="tx1"/>
                </a:solidFill>
              </a:rPr>
              <a:t>Мемориальный объект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118C1C7-5F2E-09BB-970E-CE8C4323D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9" t="42802" r="71848" b="51631"/>
          <a:stretch/>
        </p:blipFill>
        <p:spPr>
          <a:xfrm>
            <a:off x="3677265" y="649880"/>
            <a:ext cx="344129" cy="32713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3105B86-6276-8644-C7E5-8C9766E889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1578" r="31602" b="7198"/>
          <a:stretch/>
        </p:blipFill>
        <p:spPr>
          <a:xfrm>
            <a:off x="6129034" y="801449"/>
            <a:ext cx="4364501" cy="2256788"/>
          </a:xfrm>
          <a:prstGeom prst="rect">
            <a:avLst/>
          </a:prstGeom>
          <a:ln>
            <a:solidFill>
              <a:srgbClr val="AF0017"/>
            </a:solidFill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279325-83EA-D84C-BE2C-C98988B4EC1F}"/>
              </a:ext>
            </a:extLst>
          </p:cNvPr>
          <p:cNvSpPr txBox="1"/>
          <p:nvPr/>
        </p:nvSpPr>
        <p:spPr>
          <a:xfrm>
            <a:off x="5972537" y="6446701"/>
            <a:ext cx="3240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038639D-B400-FA59-FB2B-A1A803A81567}"/>
              </a:ext>
            </a:extLst>
          </p:cNvPr>
          <p:cNvSpPr txBox="1">
            <a:spLocks/>
          </p:cNvSpPr>
          <p:nvPr/>
        </p:nvSpPr>
        <p:spPr>
          <a:xfrm>
            <a:off x="0" y="240914"/>
            <a:ext cx="12191999" cy="4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6576" indent="0" algn="ctr" hangingPunct="1">
              <a:buFont typeface="Arial"/>
              <a:buNone/>
            </a:pPr>
            <a:r>
              <a:rPr lang="ru-RU" sz="2000" b="1" dirty="0"/>
              <a:t>Пример информации о Мемориальном объекте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8F1BE3-D272-DA94-A53B-4374D205C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" b="534"/>
          <a:stretch/>
        </p:blipFill>
        <p:spPr>
          <a:xfrm>
            <a:off x="2684205" y="689343"/>
            <a:ext cx="9330123" cy="54326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B033A6-71F0-B126-DDA4-15E608A53542}"/>
              </a:ext>
            </a:extLst>
          </p:cNvPr>
          <p:cNvSpPr txBox="1"/>
          <p:nvPr/>
        </p:nvSpPr>
        <p:spPr>
          <a:xfrm>
            <a:off x="101499" y="1166842"/>
            <a:ext cx="24050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Наименование акции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Закреплённый отряд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Площадь объекта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Адрес объекта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Регион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Фотография объекта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Наименование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История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Краткое описание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847089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279325-83EA-D84C-BE2C-C98988B4EC1F}"/>
              </a:ext>
            </a:extLst>
          </p:cNvPr>
          <p:cNvSpPr txBox="1"/>
          <p:nvPr/>
        </p:nvSpPr>
        <p:spPr>
          <a:xfrm>
            <a:off x="5972537" y="6446701"/>
            <a:ext cx="3240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5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038639D-B400-FA59-FB2B-A1A803A81567}"/>
              </a:ext>
            </a:extLst>
          </p:cNvPr>
          <p:cNvSpPr txBox="1">
            <a:spLocks/>
          </p:cNvSpPr>
          <p:nvPr/>
        </p:nvSpPr>
        <p:spPr>
          <a:xfrm>
            <a:off x="0" y="240914"/>
            <a:ext cx="12191999" cy="4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6576" indent="0" algn="ctr" hangingPunct="1">
              <a:buFont typeface="Arial"/>
              <a:buNone/>
            </a:pPr>
            <a:r>
              <a:rPr lang="ru-RU" sz="2000" b="1" dirty="0"/>
              <a:t>Пример информации Героя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033A6-71F0-B126-DDA4-15E608A53542}"/>
              </a:ext>
            </a:extLst>
          </p:cNvPr>
          <p:cNvSpPr txBox="1"/>
          <p:nvPr/>
        </p:nvSpPr>
        <p:spPr>
          <a:xfrm>
            <a:off x="9586453" y="1413063"/>
            <a:ext cx="25065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Наименование акции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Кто нашёл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Юнармейский отряд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Руководитель отряда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Регион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Фотография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Имя Фамилия Отчество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История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Краткое описание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7EB32F-86A5-8737-C1F3-43123DC8B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689343"/>
            <a:ext cx="8691342" cy="53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98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0" y="240914"/>
            <a:ext cx="12191999" cy="4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6576" indent="0" algn="ctr" hangingPunct="1">
              <a:buFont typeface="Arial"/>
              <a:buNone/>
            </a:pPr>
            <a:r>
              <a:rPr lang="ru-RU" sz="2000" b="1" dirty="0"/>
              <a:t>Общая статистика добавленных объектов, Героев за 2024 год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50533" y="1030856"/>
            <a:ext cx="767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Общее количество добавленных объектов, Героев составляет более</a:t>
            </a:r>
            <a:r>
              <a:rPr lang="en-GB" dirty="0"/>
              <a:t>:</a:t>
            </a:r>
            <a:r>
              <a:rPr lang="ru-RU" dirty="0"/>
              <a:t> </a:t>
            </a:r>
            <a:r>
              <a:rPr lang="ru-RU" sz="2400" b="1" dirty="0"/>
              <a:t>2 642</a:t>
            </a:r>
            <a:endParaRPr lang="ru-RU" b="1" dirty="0"/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1849986" y="818591"/>
            <a:ext cx="87965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772351-A714-5522-5FB0-9F197B223633}"/>
              </a:ext>
            </a:extLst>
          </p:cNvPr>
          <p:cNvSpPr txBox="1"/>
          <p:nvPr/>
        </p:nvSpPr>
        <p:spPr>
          <a:xfrm>
            <a:off x="5982369" y="6446701"/>
            <a:ext cx="3240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6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52795E5-F356-85C8-E388-B0453B356EAA}"/>
              </a:ext>
            </a:extLst>
          </p:cNvPr>
          <p:cNvCxnSpPr>
            <a:cxnSpLocks/>
          </p:cNvCxnSpPr>
          <p:nvPr/>
        </p:nvCxnSpPr>
        <p:spPr>
          <a:xfrm>
            <a:off x="1813902" y="1796901"/>
            <a:ext cx="87965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11AD9E-80EA-CB70-32DA-06EB93D2C214}"/>
              </a:ext>
            </a:extLst>
          </p:cNvPr>
          <p:cNvSpPr txBox="1"/>
          <p:nvPr/>
        </p:nvSpPr>
        <p:spPr>
          <a:xfrm>
            <a:off x="1910635" y="2126249"/>
            <a:ext cx="869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Регионы принявшие участие в акции и их количество добавленных объектов и Героев: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F9E0F8-D6C8-A645-D0F2-715D402CC9CA}"/>
              </a:ext>
            </a:extLst>
          </p:cNvPr>
          <p:cNvSpPr txBox="1"/>
          <p:nvPr/>
        </p:nvSpPr>
        <p:spPr>
          <a:xfrm>
            <a:off x="29365" y="2888594"/>
            <a:ext cx="19416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/>
              <a:t>Алтайский </a:t>
            </a:r>
            <a:r>
              <a:rPr lang="ru-RU" sz="1400" dirty="0" err="1"/>
              <a:t>кр</a:t>
            </a:r>
            <a:r>
              <a:rPr lang="ru-RU" sz="1400" dirty="0"/>
              <a:t>.: </a:t>
            </a:r>
            <a:r>
              <a:rPr lang="ru-RU" sz="1400" b="1" dirty="0"/>
              <a:t>2</a:t>
            </a:r>
            <a:endParaRPr lang="ru-RU" sz="1400" dirty="0"/>
          </a:p>
          <a:p>
            <a:pPr algn="r"/>
            <a:r>
              <a:rPr lang="ru-RU" sz="1400" dirty="0"/>
              <a:t>Амурская обл.: </a:t>
            </a:r>
            <a:r>
              <a:rPr lang="ru-RU" sz="1400" b="1" dirty="0"/>
              <a:t>3</a:t>
            </a:r>
          </a:p>
          <a:p>
            <a:pPr algn="r"/>
            <a:r>
              <a:rPr lang="ru-RU" sz="1400" dirty="0"/>
              <a:t>Архангельская обл.: </a:t>
            </a:r>
            <a:r>
              <a:rPr lang="ru-RU" sz="1400" b="1" dirty="0"/>
              <a:t>19</a:t>
            </a:r>
          </a:p>
          <a:p>
            <a:pPr algn="r"/>
            <a:r>
              <a:rPr lang="ru-RU" sz="1400" dirty="0"/>
              <a:t>Брянская обл.: </a:t>
            </a:r>
            <a:r>
              <a:rPr lang="ru-RU" sz="1400" b="1" dirty="0"/>
              <a:t>2</a:t>
            </a:r>
          </a:p>
          <a:p>
            <a:pPr algn="r"/>
            <a:r>
              <a:rPr lang="ru-RU" sz="1400" dirty="0"/>
              <a:t>Бурятия </a:t>
            </a:r>
            <a:r>
              <a:rPr lang="ru-RU" sz="1400" dirty="0" err="1"/>
              <a:t>респ</a:t>
            </a:r>
            <a:r>
              <a:rPr lang="ru-RU" sz="1400" dirty="0"/>
              <a:t>.: </a:t>
            </a:r>
            <a:r>
              <a:rPr lang="ru-RU" sz="1400" b="1" dirty="0"/>
              <a:t>1</a:t>
            </a:r>
          </a:p>
          <a:p>
            <a:pPr algn="r"/>
            <a:r>
              <a:rPr lang="ru-RU" sz="1400" dirty="0"/>
              <a:t>Волгоградская обл.: </a:t>
            </a:r>
            <a:r>
              <a:rPr lang="ru-RU" sz="1400" b="1" dirty="0"/>
              <a:t>17</a:t>
            </a:r>
          </a:p>
          <a:p>
            <a:pPr algn="r"/>
            <a:r>
              <a:rPr lang="ru-RU" sz="1400" dirty="0"/>
              <a:t>Вологодская обл.: </a:t>
            </a:r>
            <a:r>
              <a:rPr lang="ru-RU" sz="1400" b="1" dirty="0"/>
              <a:t>19</a:t>
            </a:r>
          </a:p>
          <a:p>
            <a:pPr algn="r"/>
            <a:r>
              <a:rPr lang="ru-RU" sz="1400" dirty="0"/>
              <a:t>Воронежская обл.: </a:t>
            </a:r>
            <a:r>
              <a:rPr lang="ru-RU" sz="1400" b="1" dirty="0"/>
              <a:t>38</a:t>
            </a:r>
          </a:p>
          <a:p>
            <a:pPr algn="r"/>
            <a:r>
              <a:rPr lang="ru-RU" sz="1400" dirty="0"/>
              <a:t>Дагестан </a:t>
            </a:r>
            <a:r>
              <a:rPr lang="ru-RU" sz="1400" dirty="0" err="1"/>
              <a:t>респ</a:t>
            </a:r>
            <a:r>
              <a:rPr lang="ru-RU" sz="1400" dirty="0"/>
              <a:t>.: </a:t>
            </a:r>
            <a:r>
              <a:rPr lang="ru-RU" sz="1400" b="1" dirty="0"/>
              <a:t>15</a:t>
            </a:r>
          </a:p>
          <a:p>
            <a:pPr algn="r"/>
            <a:r>
              <a:rPr lang="ru-RU" sz="1400" dirty="0"/>
              <a:t>ДНР: </a:t>
            </a:r>
            <a:r>
              <a:rPr lang="ru-RU" sz="1400" b="1" dirty="0"/>
              <a:t>44</a:t>
            </a:r>
          </a:p>
          <a:p>
            <a:pPr algn="r"/>
            <a:r>
              <a:rPr lang="ru-RU" sz="1400" dirty="0"/>
              <a:t>Забайкальский </a:t>
            </a:r>
            <a:r>
              <a:rPr lang="ru-RU" sz="1400" dirty="0" err="1"/>
              <a:t>кр</a:t>
            </a:r>
            <a:r>
              <a:rPr lang="ru-RU" sz="1400" dirty="0"/>
              <a:t>.: </a:t>
            </a:r>
            <a:r>
              <a:rPr lang="ru-RU" sz="1400" b="1" dirty="0"/>
              <a:t>56</a:t>
            </a:r>
          </a:p>
          <a:p>
            <a:pPr algn="r"/>
            <a:r>
              <a:rPr lang="ru-RU" sz="1400" dirty="0"/>
              <a:t>Запорожская обл.: </a:t>
            </a:r>
            <a:r>
              <a:rPr lang="ru-RU" sz="1400" b="1" dirty="0"/>
              <a:t>3</a:t>
            </a:r>
            <a:endParaRPr lang="ru-RU" sz="1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3D6F54-0DF7-B862-0F90-37C5DEB13236}"/>
              </a:ext>
            </a:extLst>
          </p:cNvPr>
          <p:cNvSpPr txBox="1"/>
          <p:nvPr/>
        </p:nvSpPr>
        <p:spPr>
          <a:xfrm>
            <a:off x="1964874" y="2872768"/>
            <a:ext cx="27591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/>
              <a:t>Зарубежье: </a:t>
            </a:r>
            <a:r>
              <a:rPr lang="ru-RU" sz="1400" b="1" dirty="0"/>
              <a:t>1</a:t>
            </a:r>
          </a:p>
          <a:p>
            <a:pPr algn="r"/>
            <a:r>
              <a:rPr lang="ru-RU" sz="1400" dirty="0"/>
              <a:t>Ивановская обл.: </a:t>
            </a:r>
            <a:r>
              <a:rPr lang="ru-RU" sz="1400" b="1" dirty="0"/>
              <a:t>2</a:t>
            </a:r>
          </a:p>
          <a:p>
            <a:pPr algn="r"/>
            <a:r>
              <a:rPr lang="ru-RU" sz="1400" dirty="0"/>
              <a:t>Ингушетия </a:t>
            </a:r>
            <a:r>
              <a:rPr lang="ru-RU" sz="1400" dirty="0" err="1"/>
              <a:t>респ</a:t>
            </a:r>
            <a:r>
              <a:rPr lang="ru-RU" sz="1400" dirty="0"/>
              <a:t>.: </a:t>
            </a:r>
            <a:r>
              <a:rPr lang="ru-RU" sz="1400" b="1" dirty="0"/>
              <a:t>70</a:t>
            </a:r>
          </a:p>
          <a:p>
            <a:pPr algn="r"/>
            <a:r>
              <a:rPr lang="ru-RU" sz="1400" dirty="0"/>
              <a:t>Кабардино-Балкарская </a:t>
            </a:r>
            <a:r>
              <a:rPr lang="ru-RU" sz="1400" dirty="0" err="1"/>
              <a:t>респ</a:t>
            </a:r>
            <a:r>
              <a:rPr lang="ru-RU" sz="1400" dirty="0"/>
              <a:t>.: </a:t>
            </a:r>
            <a:r>
              <a:rPr lang="ru-RU" sz="1400" b="1" dirty="0"/>
              <a:t>174</a:t>
            </a:r>
          </a:p>
          <a:p>
            <a:pPr algn="r"/>
            <a:r>
              <a:rPr lang="ru-RU" sz="1400" dirty="0"/>
              <a:t>Калининградская обл.: </a:t>
            </a:r>
            <a:r>
              <a:rPr lang="ru-RU" sz="1400" b="1" dirty="0"/>
              <a:t>32</a:t>
            </a:r>
          </a:p>
          <a:p>
            <a:pPr algn="r"/>
            <a:r>
              <a:rPr lang="ru-RU" sz="1400" dirty="0"/>
              <a:t>Калужская обл.: </a:t>
            </a:r>
            <a:r>
              <a:rPr lang="ru-RU" sz="1400" b="1" dirty="0"/>
              <a:t>14</a:t>
            </a:r>
          </a:p>
          <a:p>
            <a:pPr algn="r"/>
            <a:r>
              <a:rPr lang="ru-RU" sz="1400" dirty="0"/>
              <a:t>Карелия </a:t>
            </a:r>
            <a:r>
              <a:rPr lang="ru-RU" sz="1400" dirty="0" err="1"/>
              <a:t>респ</a:t>
            </a:r>
            <a:r>
              <a:rPr lang="ru-RU" sz="1400" dirty="0"/>
              <a:t>.: </a:t>
            </a:r>
            <a:r>
              <a:rPr lang="ru-RU" sz="1400" b="1" dirty="0"/>
              <a:t>4</a:t>
            </a:r>
          </a:p>
          <a:p>
            <a:pPr algn="r"/>
            <a:r>
              <a:rPr lang="ru-RU" sz="1400" dirty="0"/>
              <a:t>Кемеровская обл.: </a:t>
            </a:r>
            <a:r>
              <a:rPr lang="ru-RU" sz="1400" b="1" dirty="0"/>
              <a:t>14</a:t>
            </a:r>
          </a:p>
          <a:p>
            <a:pPr algn="r"/>
            <a:r>
              <a:rPr lang="ru-RU" sz="1400" dirty="0"/>
              <a:t>Кировская обл.:</a:t>
            </a:r>
            <a:r>
              <a:rPr lang="ru-RU" sz="1400" b="1" dirty="0"/>
              <a:t> 5</a:t>
            </a:r>
          </a:p>
          <a:p>
            <a:pPr algn="r"/>
            <a:r>
              <a:rPr lang="ru-RU" sz="1400" dirty="0"/>
              <a:t>КОМИ </a:t>
            </a:r>
            <a:r>
              <a:rPr lang="ru-RU" sz="1400" dirty="0" err="1"/>
              <a:t>респ</a:t>
            </a:r>
            <a:r>
              <a:rPr lang="ru-RU" sz="1400" dirty="0"/>
              <a:t>.: </a:t>
            </a:r>
            <a:r>
              <a:rPr lang="ru-RU" sz="1400" b="1" dirty="0"/>
              <a:t>24</a:t>
            </a:r>
          </a:p>
          <a:p>
            <a:pPr algn="r"/>
            <a:r>
              <a:rPr lang="ru-RU" sz="1400" dirty="0"/>
              <a:t>Костромская обл.: </a:t>
            </a:r>
            <a:r>
              <a:rPr lang="ru-RU" sz="1400" b="1" dirty="0"/>
              <a:t>1</a:t>
            </a:r>
          </a:p>
          <a:p>
            <a:pPr algn="r"/>
            <a:r>
              <a:rPr lang="ru-RU" sz="1400" dirty="0"/>
              <a:t>Краснодарский </a:t>
            </a:r>
            <a:r>
              <a:rPr lang="ru-RU" sz="1400" dirty="0" err="1"/>
              <a:t>кр</a:t>
            </a:r>
            <a:r>
              <a:rPr lang="ru-RU" sz="1400" dirty="0"/>
              <a:t>.: </a:t>
            </a:r>
            <a:r>
              <a:rPr lang="ru-RU" sz="1400" b="1" dirty="0"/>
              <a:t>349</a:t>
            </a:r>
            <a:endParaRPr lang="ru-RU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297060-575E-26DC-9C65-0DC48CD588B4}"/>
              </a:ext>
            </a:extLst>
          </p:cNvPr>
          <p:cNvSpPr txBox="1"/>
          <p:nvPr/>
        </p:nvSpPr>
        <p:spPr>
          <a:xfrm>
            <a:off x="4590767" y="2849324"/>
            <a:ext cx="25907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/>
              <a:t>Красноярский </a:t>
            </a:r>
            <a:r>
              <a:rPr lang="ru-RU" sz="1400" dirty="0" err="1"/>
              <a:t>кр</a:t>
            </a:r>
            <a:r>
              <a:rPr lang="ru-RU" sz="1400" dirty="0"/>
              <a:t>.: </a:t>
            </a:r>
            <a:r>
              <a:rPr lang="ru-RU" sz="1400" b="1" dirty="0"/>
              <a:t>11</a:t>
            </a:r>
          </a:p>
          <a:p>
            <a:pPr algn="r"/>
            <a:r>
              <a:rPr lang="ru-RU" sz="1400" dirty="0"/>
              <a:t>Курская обл.: </a:t>
            </a:r>
            <a:r>
              <a:rPr lang="ru-RU" sz="1400" b="1" dirty="0"/>
              <a:t>10</a:t>
            </a:r>
          </a:p>
          <a:p>
            <a:pPr algn="r"/>
            <a:r>
              <a:rPr lang="ru-RU" sz="1400" dirty="0"/>
              <a:t>Липецкая обл.: </a:t>
            </a:r>
            <a:r>
              <a:rPr lang="ru-RU" sz="1400" b="1" dirty="0"/>
              <a:t>12</a:t>
            </a:r>
          </a:p>
          <a:p>
            <a:pPr algn="r"/>
            <a:r>
              <a:rPr lang="ru-RU" sz="1400" dirty="0"/>
              <a:t>ЛНР.: </a:t>
            </a:r>
            <a:r>
              <a:rPr lang="ru-RU" sz="1400" b="1" dirty="0"/>
              <a:t>33</a:t>
            </a:r>
          </a:p>
          <a:p>
            <a:pPr algn="r"/>
            <a:r>
              <a:rPr lang="ru-RU" sz="1400" dirty="0"/>
              <a:t>Мордовия </a:t>
            </a:r>
            <a:r>
              <a:rPr lang="ru-RU" sz="1400" dirty="0" err="1"/>
              <a:t>респ</a:t>
            </a:r>
            <a:r>
              <a:rPr lang="ru-RU" sz="1400" dirty="0"/>
              <a:t>.: </a:t>
            </a:r>
            <a:r>
              <a:rPr lang="ru-RU" sz="1400" b="1" dirty="0"/>
              <a:t>8</a:t>
            </a:r>
          </a:p>
          <a:p>
            <a:pPr algn="r"/>
            <a:r>
              <a:rPr lang="ru-RU" sz="1400" dirty="0"/>
              <a:t>Москва и Московская обл.: </a:t>
            </a:r>
            <a:r>
              <a:rPr lang="ru-RU" sz="1400" b="1" dirty="0"/>
              <a:t>283</a:t>
            </a:r>
          </a:p>
          <a:p>
            <a:pPr algn="r"/>
            <a:r>
              <a:rPr lang="ru-RU" sz="1400" dirty="0"/>
              <a:t>Ненецкий </a:t>
            </a:r>
            <a:r>
              <a:rPr lang="ru-RU" sz="1400" dirty="0" err="1"/>
              <a:t>авт.окр</a:t>
            </a:r>
            <a:r>
              <a:rPr lang="ru-RU" sz="1400" dirty="0"/>
              <a:t>.: </a:t>
            </a:r>
            <a:r>
              <a:rPr lang="ru-RU" sz="1400" b="1" dirty="0"/>
              <a:t>1</a:t>
            </a:r>
          </a:p>
          <a:p>
            <a:pPr algn="r"/>
            <a:r>
              <a:rPr lang="ru-RU" sz="1400" dirty="0"/>
              <a:t>Нижегородская обл.: </a:t>
            </a:r>
            <a:r>
              <a:rPr lang="ru-RU" sz="1400" b="1" dirty="0"/>
              <a:t>3</a:t>
            </a:r>
          </a:p>
          <a:p>
            <a:pPr algn="r"/>
            <a:r>
              <a:rPr lang="ru-RU" sz="1400" dirty="0"/>
              <a:t>Новосибирская обл.: </a:t>
            </a:r>
            <a:r>
              <a:rPr lang="ru-RU" sz="1400" b="1" dirty="0"/>
              <a:t>58</a:t>
            </a:r>
          </a:p>
          <a:p>
            <a:pPr algn="r"/>
            <a:r>
              <a:rPr lang="ru-RU" sz="1400" dirty="0"/>
              <a:t>Омская обл.: </a:t>
            </a:r>
            <a:r>
              <a:rPr lang="ru-RU" sz="1400" b="1" dirty="0"/>
              <a:t>49</a:t>
            </a:r>
            <a:endParaRPr lang="ru-RU" sz="1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9E1DB0-7DFB-D3E6-CA72-C9E601CE104C}"/>
              </a:ext>
            </a:extLst>
          </p:cNvPr>
          <p:cNvSpPr txBox="1"/>
          <p:nvPr/>
        </p:nvSpPr>
        <p:spPr>
          <a:xfrm>
            <a:off x="7096307" y="2838116"/>
            <a:ext cx="271747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/>
              <a:t>Оренбургская обл.: </a:t>
            </a:r>
            <a:r>
              <a:rPr lang="ru-RU" sz="1400" b="1" dirty="0">
                <a:solidFill>
                  <a:schemeClr val="tx1"/>
                </a:solidFill>
              </a:rPr>
              <a:t>65</a:t>
            </a:r>
          </a:p>
          <a:p>
            <a:pPr algn="r"/>
            <a:r>
              <a:rPr lang="ru-RU" sz="1400" dirty="0"/>
              <a:t>Приморский </a:t>
            </a:r>
            <a:r>
              <a:rPr lang="ru-RU" sz="1400" dirty="0" err="1"/>
              <a:t>кр</a:t>
            </a:r>
            <a:r>
              <a:rPr lang="ru-RU" sz="1400" dirty="0"/>
              <a:t>.: </a:t>
            </a:r>
            <a:r>
              <a:rPr lang="ru-RU" sz="1400" b="1" dirty="0">
                <a:solidFill>
                  <a:schemeClr val="tx1"/>
                </a:solidFill>
              </a:rPr>
              <a:t>48</a:t>
            </a:r>
          </a:p>
          <a:p>
            <a:pPr algn="r"/>
            <a:r>
              <a:rPr lang="ru-RU" sz="1400" dirty="0"/>
              <a:t>Псковская обл.: </a:t>
            </a:r>
            <a:r>
              <a:rPr lang="ru-RU" sz="1400" b="1" dirty="0">
                <a:solidFill>
                  <a:schemeClr val="tx1"/>
                </a:solidFill>
              </a:rPr>
              <a:t>14</a:t>
            </a:r>
          </a:p>
          <a:p>
            <a:pPr algn="r"/>
            <a:r>
              <a:rPr lang="ru-RU" sz="1400" dirty="0"/>
              <a:t>Ростовская обл.: </a:t>
            </a:r>
            <a:r>
              <a:rPr lang="ru-RU" sz="1400" b="1" dirty="0">
                <a:solidFill>
                  <a:schemeClr val="tx1"/>
                </a:solidFill>
              </a:rPr>
              <a:t>164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</a:rPr>
              <a:t>Рязанская обл.: </a:t>
            </a:r>
            <a:r>
              <a:rPr lang="ru-RU" sz="1400" b="1" dirty="0">
                <a:solidFill>
                  <a:schemeClr val="tx1"/>
                </a:solidFill>
              </a:rPr>
              <a:t>1</a:t>
            </a:r>
          </a:p>
          <a:p>
            <a:pPr algn="r"/>
            <a:r>
              <a:rPr lang="ru-RU" sz="1400" dirty="0"/>
              <a:t>Самарская обл.: </a:t>
            </a:r>
            <a:r>
              <a:rPr lang="ru-RU" sz="1400" b="1" dirty="0">
                <a:solidFill>
                  <a:schemeClr val="tx1"/>
                </a:solidFill>
              </a:rPr>
              <a:t>153</a:t>
            </a:r>
          </a:p>
          <a:p>
            <a:pPr algn="r"/>
            <a:r>
              <a:rPr lang="ru-RU" sz="1400" dirty="0"/>
              <a:t>С-Петербург: </a:t>
            </a:r>
            <a:r>
              <a:rPr lang="ru-RU" sz="1400" b="1" dirty="0">
                <a:solidFill>
                  <a:schemeClr val="tx1"/>
                </a:solidFill>
              </a:rPr>
              <a:t>1</a:t>
            </a:r>
          </a:p>
          <a:p>
            <a:pPr algn="r"/>
            <a:r>
              <a:rPr lang="ru-RU" sz="1400" dirty="0"/>
              <a:t>Саратовская обл.: 1</a:t>
            </a:r>
            <a:r>
              <a:rPr lang="ru-RU" sz="1400" b="1" dirty="0">
                <a:solidFill>
                  <a:schemeClr val="tx1"/>
                </a:solidFill>
              </a:rPr>
              <a:t>2</a:t>
            </a:r>
          </a:p>
          <a:p>
            <a:pPr algn="r"/>
            <a:r>
              <a:rPr lang="ru-RU" sz="1400" dirty="0"/>
              <a:t>Свердловская обл.: </a:t>
            </a:r>
            <a:r>
              <a:rPr lang="ru-RU" sz="1400" b="1" dirty="0">
                <a:solidFill>
                  <a:schemeClr val="tx1"/>
                </a:solidFill>
              </a:rPr>
              <a:t>8</a:t>
            </a:r>
          </a:p>
          <a:p>
            <a:pPr algn="r"/>
            <a:r>
              <a:rPr lang="ru-RU" sz="1400" dirty="0"/>
              <a:t>Севастополь: </a:t>
            </a:r>
            <a:r>
              <a:rPr lang="ru-RU" sz="1400" b="1" dirty="0">
                <a:solidFill>
                  <a:schemeClr val="tx1"/>
                </a:solidFill>
              </a:rPr>
              <a:t>1</a:t>
            </a:r>
          </a:p>
          <a:p>
            <a:pPr algn="r"/>
            <a:r>
              <a:rPr lang="ru-RU" sz="1400" dirty="0"/>
              <a:t>Северная Осетия-Алания </a:t>
            </a:r>
            <a:r>
              <a:rPr lang="ru-RU" sz="1400" dirty="0" err="1"/>
              <a:t>респ</a:t>
            </a:r>
            <a:r>
              <a:rPr lang="ru-RU" sz="1400" dirty="0"/>
              <a:t>.: </a:t>
            </a:r>
            <a:r>
              <a:rPr lang="ru-RU" sz="14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DF5CF2-5694-9044-AA19-DAA00D98FB74}"/>
              </a:ext>
            </a:extLst>
          </p:cNvPr>
          <p:cNvSpPr txBox="1"/>
          <p:nvPr/>
        </p:nvSpPr>
        <p:spPr>
          <a:xfrm>
            <a:off x="9770501" y="2821767"/>
            <a:ext cx="234391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/>
              <a:t>Ставропольский </a:t>
            </a:r>
            <a:r>
              <a:rPr lang="ru-RU" sz="1400" dirty="0" err="1"/>
              <a:t>кр</a:t>
            </a:r>
            <a:r>
              <a:rPr lang="ru-RU" sz="1400" dirty="0"/>
              <a:t>.: </a:t>
            </a:r>
            <a:r>
              <a:rPr lang="ru-RU" sz="1400" b="1" dirty="0"/>
              <a:t>157</a:t>
            </a:r>
          </a:p>
          <a:p>
            <a:pPr algn="r"/>
            <a:r>
              <a:rPr lang="ru-RU" sz="1400" dirty="0"/>
              <a:t>Тамбовская обл.: </a:t>
            </a:r>
            <a:r>
              <a:rPr lang="ru-RU" sz="1400" b="1" dirty="0"/>
              <a:t>10</a:t>
            </a:r>
          </a:p>
          <a:p>
            <a:pPr algn="r"/>
            <a:r>
              <a:rPr lang="ru-RU" sz="1400" dirty="0"/>
              <a:t>Татарстан </a:t>
            </a:r>
            <a:r>
              <a:rPr lang="ru-RU" sz="1400" dirty="0" err="1"/>
              <a:t>респ</a:t>
            </a:r>
            <a:r>
              <a:rPr lang="ru-RU" sz="1400" dirty="0"/>
              <a:t>.: </a:t>
            </a:r>
            <a:r>
              <a:rPr lang="ru-RU" sz="1400" b="1" dirty="0"/>
              <a:t>30</a:t>
            </a:r>
          </a:p>
          <a:p>
            <a:pPr algn="r"/>
            <a:r>
              <a:rPr lang="ru-RU" sz="1400" dirty="0"/>
              <a:t>Томская обл.: </a:t>
            </a:r>
            <a:r>
              <a:rPr lang="ru-RU" sz="1400" b="1" dirty="0"/>
              <a:t>5</a:t>
            </a:r>
          </a:p>
          <a:p>
            <a:pPr algn="r"/>
            <a:r>
              <a:rPr lang="ru-RU" sz="1400" dirty="0"/>
              <a:t>Тульская обл.: </a:t>
            </a:r>
            <a:r>
              <a:rPr lang="ru-RU" sz="1400" b="1" dirty="0"/>
              <a:t>1</a:t>
            </a:r>
          </a:p>
          <a:p>
            <a:pPr algn="r"/>
            <a:r>
              <a:rPr lang="ru-RU" sz="1400" dirty="0"/>
              <a:t>Тюменская обл.: </a:t>
            </a:r>
            <a:r>
              <a:rPr lang="ru-RU" sz="1400" b="1" dirty="0"/>
              <a:t>60</a:t>
            </a:r>
          </a:p>
          <a:p>
            <a:pPr algn="r"/>
            <a:r>
              <a:rPr lang="ru-RU" sz="1400" dirty="0"/>
              <a:t>Удмуртская </a:t>
            </a:r>
            <a:r>
              <a:rPr lang="ru-RU" sz="1400" dirty="0" err="1"/>
              <a:t>респ</a:t>
            </a:r>
            <a:r>
              <a:rPr lang="ru-RU" sz="1400" dirty="0"/>
              <a:t>.: </a:t>
            </a:r>
            <a:r>
              <a:rPr lang="ru-RU" sz="1400" b="1" dirty="0"/>
              <a:t>14</a:t>
            </a:r>
          </a:p>
          <a:p>
            <a:pPr algn="r"/>
            <a:r>
              <a:rPr lang="ru-RU" sz="1400" dirty="0"/>
              <a:t>Хабаровский </a:t>
            </a:r>
            <a:r>
              <a:rPr lang="ru-RU" sz="1400" dirty="0" err="1"/>
              <a:t>кр</a:t>
            </a:r>
            <a:r>
              <a:rPr lang="ru-RU" sz="1400" dirty="0"/>
              <a:t>.: </a:t>
            </a:r>
            <a:r>
              <a:rPr lang="ru-RU" sz="1400" b="1" dirty="0"/>
              <a:t>28</a:t>
            </a:r>
          </a:p>
          <a:p>
            <a:pPr algn="r"/>
            <a:r>
              <a:rPr lang="ru-RU" sz="1400" dirty="0"/>
              <a:t>Чукотский </a:t>
            </a:r>
            <a:r>
              <a:rPr lang="ru-RU" sz="1400" dirty="0" err="1"/>
              <a:t>авт.окр</a:t>
            </a:r>
            <a:r>
              <a:rPr lang="ru-RU" sz="1400" dirty="0"/>
              <a:t>.: </a:t>
            </a:r>
            <a:r>
              <a:rPr lang="ru-RU" sz="1400" b="1" dirty="0"/>
              <a:t>16</a:t>
            </a:r>
          </a:p>
          <a:p>
            <a:pPr algn="r"/>
            <a:r>
              <a:rPr lang="ru-RU" sz="1400" dirty="0"/>
              <a:t>Ямало-Ненецкий </a:t>
            </a:r>
            <a:r>
              <a:rPr lang="ru-RU" sz="1400" dirty="0" err="1"/>
              <a:t>ав.окр</a:t>
            </a:r>
            <a:r>
              <a:rPr lang="ru-RU" sz="1400" dirty="0"/>
              <a:t>.: </a:t>
            </a:r>
            <a:r>
              <a:rPr lang="ru-RU" sz="1400" b="1" dirty="0"/>
              <a:t>25</a:t>
            </a:r>
          </a:p>
          <a:p>
            <a:pPr algn="r"/>
            <a:r>
              <a:rPr lang="ru-RU" sz="1400" dirty="0"/>
              <a:t>Ярославская обл.: </a:t>
            </a:r>
            <a:r>
              <a:rPr lang="ru-RU" sz="1400" b="1" dirty="0"/>
              <a:t>443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667040-6F86-5E08-78B3-0A76CF17316D}"/>
              </a:ext>
            </a:extLst>
          </p:cNvPr>
          <p:cNvSpPr txBox="1"/>
          <p:nvPr/>
        </p:nvSpPr>
        <p:spPr>
          <a:xfrm>
            <a:off x="-25152" y="6585199"/>
            <a:ext cx="3871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*указанные цифры достоверны на месяц май 2024 года</a:t>
            </a:r>
          </a:p>
        </p:txBody>
      </p:sp>
    </p:spTree>
    <p:extLst>
      <p:ext uri="{BB962C8B-B14F-4D97-AF65-F5344CB8AC3E}">
        <p14:creationId xmlns:p14="http://schemas.microsoft.com/office/powerpoint/2010/main" val="7682159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279325-83EA-D84C-BE2C-C98988B4EC1F}"/>
              </a:ext>
            </a:extLst>
          </p:cNvPr>
          <p:cNvSpPr txBox="1"/>
          <p:nvPr/>
        </p:nvSpPr>
        <p:spPr>
          <a:xfrm>
            <a:off x="5972537" y="6446701"/>
            <a:ext cx="3240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7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038639D-B400-FA59-FB2B-A1A803A81567}"/>
              </a:ext>
            </a:extLst>
          </p:cNvPr>
          <p:cNvSpPr txBox="1">
            <a:spLocks/>
          </p:cNvSpPr>
          <p:nvPr/>
        </p:nvSpPr>
        <p:spPr>
          <a:xfrm>
            <a:off x="0" y="240914"/>
            <a:ext cx="12191999" cy="4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6576" indent="0" algn="ctr" hangingPunct="1">
              <a:buFont typeface="Arial"/>
              <a:buNone/>
            </a:pPr>
            <a:r>
              <a:rPr lang="ru-RU" sz="2000" b="1" dirty="0"/>
              <a:t>Система аналитической отчётности и ввода данных, добавление карточки объекта, Героя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63D220-C134-BD07-BA55-959E66EC8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5" y="865806"/>
            <a:ext cx="7131411" cy="28016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87890D4-4248-EBC4-460B-7540AC388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10" y="3847197"/>
            <a:ext cx="5507366" cy="23540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B1724C-35DE-65B0-ADF1-4EE8423DAEDB}"/>
              </a:ext>
            </a:extLst>
          </p:cNvPr>
          <p:cNvSpPr txBox="1"/>
          <p:nvPr/>
        </p:nvSpPr>
        <p:spPr>
          <a:xfrm>
            <a:off x="7247675" y="774165"/>
            <a:ext cx="475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Для </a:t>
            </a:r>
            <a:r>
              <a:rPr lang="ru-RU" sz="1600" dirty="0"/>
              <a:t>добавления карточки объекта, Героя, нужно на главной странице АИС в выбрать категории «Публикации», пункт «ВЕРНИ ГЕРОЮ ИМЯ»</a:t>
            </a:r>
            <a:endParaRPr lang="ru-RU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EF63A4-B9F2-9555-02C8-21DBDF6CAFB0}"/>
              </a:ext>
            </a:extLst>
          </p:cNvPr>
          <p:cNvSpPr txBox="1"/>
          <p:nvPr/>
        </p:nvSpPr>
        <p:spPr>
          <a:xfrm>
            <a:off x="7247674" y="1828185"/>
            <a:ext cx="475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В новом </a:t>
            </a:r>
            <a:r>
              <a:rPr lang="ru-RU" sz="1600" dirty="0"/>
              <a:t>открывшемся окне нажать на кнопку «добавить» для дальнейшего заполнения карточки</a:t>
            </a:r>
            <a:endParaRPr lang="ru-RU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09DCD-7B4A-A9B0-88F8-9448A643145D}"/>
              </a:ext>
            </a:extLst>
          </p:cNvPr>
          <p:cNvSpPr txBox="1"/>
          <p:nvPr/>
        </p:nvSpPr>
        <p:spPr>
          <a:xfrm>
            <a:off x="7247676" y="2838336"/>
            <a:ext cx="4756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Уже </a:t>
            </a:r>
            <a:r>
              <a:rPr lang="ru-RU" sz="1600" dirty="0"/>
              <a:t>имеющиеся, добавленные объекты, Герои, можно как редактировать нажатием на наименование и последующей корректировки, так и удалить имеющиеся нажав на </a:t>
            </a:r>
            <a:endParaRPr lang="ru-RU" sz="1600" b="1" dirty="0"/>
          </a:p>
        </p:txBody>
      </p:sp>
      <p:sp>
        <p:nvSpPr>
          <p:cNvPr id="20" name="Знак умножения 19">
            <a:extLst>
              <a:ext uri="{FF2B5EF4-FFF2-40B4-BE49-F238E27FC236}">
                <a16:creationId xmlns:a16="http://schemas.microsoft.com/office/drawing/2014/main" id="{D8DB17CB-786F-40A7-C768-C06F0C85091A}"/>
              </a:ext>
            </a:extLst>
          </p:cNvPr>
          <p:cNvSpPr/>
          <p:nvPr/>
        </p:nvSpPr>
        <p:spPr>
          <a:xfrm>
            <a:off x="10732643" y="3567078"/>
            <a:ext cx="314633" cy="327412"/>
          </a:xfrm>
          <a:prstGeom prst="mathMultiply">
            <a:avLst/>
          </a:prstGeom>
          <a:solidFill>
            <a:srgbClr val="AF0017"/>
          </a:solidFill>
          <a:ln w="12700" cap="flat">
            <a:solidFill>
              <a:srgbClr val="AF0017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normalizeH="0" baseline="0"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3FE69B-31B1-04A1-B322-F8362342F48E}"/>
              </a:ext>
            </a:extLst>
          </p:cNvPr>
          <p:cNvSpPr txBox="1"/>
          <p:nvPr/>
        </p:nvSpPr>
        <p:spPr>
          <a:xfrm>
            <a:off x="7247676" y="4139189"/>
            <a:ext cx="47561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Поиск </a:t>
            </a:r>
            <a:r>
              <a:rPr lang="ru-RU" sz="1600" dirty="0"/>
              <a:t>осуществляется уже добавленных Героев и объектов, в двух типах по выбору «Регион» в открывшемся пункте открывается весь список участвующих регионов и «Герои» где в строку поиска можно ввести наименование или ФИО, в представленном окне «Верни герою имя» показаны все добавленные объекты и Герои регионов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211038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279325-83EA-D84C-BE2C-C98988B4EC1F}"/>
              </a:ext>
            </a:extLst>
          </p:cNvPr>
          <p:cNvSpPr txBox="1"/>
          <p:nvPr/>
        </p:nvSpPr>
        <p:spPr>
          <a:xfrm>
            <a:off x="5972537" y="6446701"/>
            <a:ext cx="3240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/>
              <a:t>8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038639D-B400-FA59-FB2B-A1A803A81567}"/>
              </a:ext>
            </a:extLst>
          </p:cNvPr>
          <p:cNvSpPr txBox="1">
            <a:spLocks/>
          </p:cNvSpPr>
          <p:nvPr/>
        </p:nvSpPr>
        <p:spPr>
          <a:xfrm>
            <a:off x="-123463" y="134302"/>
            <a:ext cx="12191999" cy="4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6576" indent="0" algn="ctr" hangingPunct="1">
              <a:buFont typeface="Arial"/>
              <a:buNone/>
            </a:pPr>
            <a:r>
              <a:rPr lang="ru-RU" sz="2000" b="1" dirty="0"/>
              <a:t>Добавление карточки объекта, Героя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35C0B3-4B96-7134-5A8D-A83B72133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8" y="1286110"/>
            <a:ext cx="3428624" cy="42857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256DBA-C90C-2CB1-BE6C-CDE6044FB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41" y="1286110"/>
            <a:ext cx="3888191" cy="42857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39663C-60C4-0CFA-C133-B30FA5BBAE9D}"/>
              </a:ext>
            </a:extLst>
          </p:cNvPr>
          <p:cNvSpPr txBox="1"/>
          <p:nvPr/>
        </p:nvSpPr>
        <p:spPr>
          <a:xfrm>
            <a:off x="3810402" y="1286110"/>
            <a:ext cx="402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В открывшимся </a:t>
            </a:r>
            <a:r>
              <a:rPr lang="ru-RU" dirty="0"/>
              <a:t>окне для заполнения представленные следующие строки:</a:t>
            </a:r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ABB6D-5774-8AA4-7506-0AE46B8D2687}"/>
              </a:ext>
            </a:extLst>
          </p:cNvPr>
          <p:cNvSpPr txBox="1"/>
          <p:nvPr/>
        </p:nvSpPr>
        <p:spPr>
          <a:xfrm>
            <a:off x="3810402" y="2278681"/>
            <a:ext cx="40212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5000"/>
              <a:buFont typeface="Courier New" panose="02070309020205020404" pitchFamily="49" charset="0"/>
              <a:buChar char="o"/>
            </a:pPr>
            <a:r>
              <a:rPr lang="ru-RU" sz="1600" dirty="0"/>
              <a:t>Населенный пункт</a:t>
            </a:r>
          </a:p>
          <a:p>
            <a:pPr marL="285750" indent="-285750">
              <a:buSzPct val="55000"/>
              <a:buFont typeface="Courier New" panose="02070309020205020404" pitchFamily="49" charset="0"/>
              <a:buChar char="o"/>
            </a:pPr>
            <a:r>
              <a:rPr lang="ru-RU" sz="1600" dirty="0"/>
              <a:t>Тип</a:t>
            </a:r>
          </a:p>
          <a:p>
            <a:pPr marL="285750" indent="-285750">
              <a:buSzPct val="55000"/>
              <a:buFont typeface="Courier New" panose="02070309020205020404" pitchFamily="49" charset="0"/>
              <a:buChar char="o"/>
            </a:pPr>
            <a:r>
              <a:rPr lang="ru-RU" sz="1600" dirty="0"/>
              <a:t>Регион</a:t>
            </a:r>
          </a:p>
          <a:p>
            <a:pPr marL="285750" indent="-285750">
              <a:buSzPct val="55000"/>
              <a:buFont typeface="Courier New" panose="02070309020205020404" pitchFamily="49" charset="0"/>
              <a:buChar char="o"/>
            </a:pPr>
            <a:r>
              <a:rPr lang="ru-RU" sz="1600" dirty="0"/>
              <a:t>Ответственный отряд</a:t>
            </a:r>
          </a:p>
          <a:p>
            <a:pPr marL="285750" indent="-285750">
              <a:buSzPct val="55000"/>
              <a:buFont typeface="Courier New" panose="02070309020205020404" pitchFamily="49" charset="0"/>
              <a:buChar char="o"/>
            </a:pPr>
            <a:r>
              <a:rPr lang="ru-RU" sz="1600" dirty="0"/>
              <a:t>Название объекта</a:t>
            </a:r>
          </a:p>
          <a:p>
            <a:pPr marL="285750" indent="-285750">
              <a:buSzPct val="55000"/>
              <a:buFont typeface="Courier New" panose="02070309020205020404" pitchFamily="49" charset="0"/>
              <a:buChar char="o"/>
            </a:pPr>
            <a:r>
              <a:rPr lang="ru-RU" sz="1600" dirty="0"/>
              <a:t>Адрес</a:t>
            </a:r>
          </a:p>
          <a:p>
            <a:pPr marL="285750" indent="-285750">
              <a:buSzPct val="55000"/>
              <a:buFont typeface="Courier New" panose="02070309020205020404" pitchFamily="49" charset="0"/>
              <a:buChar char="o"/>
            </a:pPr>
            <a:r>
              <a:rPr lang="ru-RU" sz="1600" dirty="0"/>
              <a:t>Площадь</a:t>
            </a:r>
          </a:p>
          <a:p>
            <a:pPr marL="285750" indent="-285750">
              <a:buSzPct val="55000"/>
              <a:buFont typeface="Courier New" panose="02070309020205020404" pitchFamily="49" charset="0"/>
              <a:buChar char="o"/>
            </a:pPr>
            <a:r>
              <a:rPr lang="ru-RU" sz="1600" dirty="0"/>
              <a:t>Имя Героя</a:t>
            </a:r>
          </a:p>
          <a:p>
            <a:pPr marL="285750" indent="-285750">
              <a:buSzPct val="55000"/>
              <a:buFont typeface="Courier New" panose="02070309020205020404" pitchFamily="49" charset="0"/>
              <a:buChar char="o"/>
            </a:pPr>
            <a:r>
              <a:rPr lang="ru-RU" sz="1600" dirty="0"/>
              <a:t>Кто нашел</a:t>
            </a:r>
          </a:p>
          <a:p>
            <a:pPr marL="285750" indent="-285750">
              <a:buSzPct val="55000"/>
              <a:buFont typeface="Courier New" panose="02070309020205020404" pitchFamily="49" charset="0"/>
              <a:buChar char="o"/>
            </a:pPr>
            <a:r>
              <a:rPr lang="ru-RU" sz="1600" dirty="0"/>
              <a:t>Краткое описание</a:t>
            </a:r>
          </a:p>
          <a:p>
            <a:pPr marL="285750" indent="-285750">
              <a:buSzPct val="55000"/>
              <a:buFont typeface="Courier New" panose="02070309020205020404" pitchFamily="49" charset="0"/>
              <a:buChar char="o"/>
            </a:pPr>
            <a:r>
              <a:rPr lang="ru-RU" sz="1600" dirty="0"/>
              <a:t>История поиска Героя</a:t>
            </a:r>
          </a:p>
          <a:p>
            <a:pPr marL="285750" indent="-285750">
              <a:buSzPct val="55000"/>
              <a:buFont typeface="Courier New" panose="02070309020205020404" pitchFamily="49" charset="0"/>
              <a:buChar char="o"/>
            </a:pPr>
            <a:r>
              <a:rPr lang="ru-RU" sz="1600" dirty="0"/>
              <a:t>Местоположение</a:t>
            </a:r>
          </a:p>
          <a:p>
            <a:pPr algn="just"/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6F11A-4638-90A4-D35F-52DF7B6AFA85}"/>
              </a:ext>
            </a:extLst>
          </p:cNvPr>
          <p:cNvSpPr txBox="1"/>
          <p:nvPr/>
        </p:nvSpPr>
        <p:spPr>
          <a:xfrm>
            <a:off x="3810402" y="5571890"/>
            <a:ext cx="402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Отмеченные </a:t>
            </a:r>
            <a:r>
              <a:rPr lang="ru-RU" dirty="0"/>
              <a:t>красной рамкой строки «Обязательные поля для заполнения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843746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279325-83EA-D84C-BE2C-C98988B4EC1F}"/>
              </a:ext>
            </a:extLst>
          </p:cNvPr>
          <p:cNvSpPr txBox="1"/>
          <p:nvPr/>
        </p:nvSpPr>
        <p:spPr>
          <a:xfrm>
            <a:off x="5972537" y="6446701"/>
            <a:ext cx="3240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9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038639D-B400-FA59-FB2B-A1A803A81567}"/>
              </a:ext>
            </a:extLst>
          </p:cNvPr>
          <p:cNvSpPr txBox="1">
            <a:spLocks/>
          </p:cNvSpPr>
          <p:nvPr/>
        </p:nvSpPr>
        <p:spPr>
          <a:xfrm>
            <a:off x="0" y="109432"/>
            <a:ext cx="12191999" cy="4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6576" indent="0" algn="ctr" hangingPunct="1">
              <a:buFont typeface="Arial"/>
              <a:buNone/>
            </a:pPr>
            <a:r>
              <a:rPr lang="ru-RU" sz="2000" b="1" dirty="0"/>
              <a:t>Пример заполненной карточки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88EB83-00D0-9DAD-6892-732ED0FC2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25" y="557861"/>
            <a:ext cx="4524861" cy="56697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E14D05-F371-9D41-5750-C98461FD5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82" y="557861"/>
            <a:ext cx="4743893" cy="56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463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636</Words>
  <Application>Microsoft Office PowerPoint</Application>
  <PresentationFormat>Широкоэкранный</PresentationFormat>
  <Paragraphs>171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Юнармия</dc:creator>
  <cp:lastModifiedBy>Любовь Болдырева</cp:lastModifiedBy>
  <cp:revision>30</cp:revision>
  <dcterms:modified xsi:type="dcterms:W3CDTF">2024-05-03T12:55:03Z</dcterms:modified>
</cp:coreProperties>
</file>