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76" r:id="rId3"/>
    <p:sldId id="264" r:id="rId4"/>
    <p:sldId id="285" r:id="rId5"/>
    <p:sldId id="294" r:id="rId6"/>
    <p:sldId id="315" r:id="rId7"/>
    <p:sldId id="292" r:id="rId8"/>
    <p:sldId id="314" r:id="rId9"/>
  </p:sldIdLst>
  <p:sldSz cx="9144000" cy="5715000" type="screen16x1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9A2"/>
    <a:srgbClr val="FF8000"/>
    <a:srgbClr val="DF7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87" autoAdjust="0"/>
    <p:restoredTop sz="93360" autoAdjust="0"/>
  </p:normalViewPr>
  <p:slideViewPr>
    <p:cSldViewPr>
      <p:cViewPr varScale="1">
        <p:scale>
          <a:sx n="82" d="100"/>
          <a:sy n="82" d="100"/>
        </p:scale>
        <p:origin x="588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376083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26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7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0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0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3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68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67"/>
              <a:t>Уровень текста 1</a:t>
            </a:r>
          </a:p>
          <a:p>
            <a:pPr lvl="1">
              <a:defRPr sz="1800"/>
            </a:pPr>
            <a:r>
              <a:rPr sz="2667"/>
              <a:t>Уровень текста 2</a:t>
            </a:r>
          </a:p>
          <a:p>
            <a:pPr lvl="2">
              <a:defRPr sz="1800"/>
            </a:pPr>
            <a:r>
              <a:rPr sz="2667"/>
              <a:t>Уровень текста 3</a:t>
            </a:r>
          </a:p>
          <a:p>
            <a:pPr lvl="3">
              <a:defRPr sz="1800"/>
            </a:pPr>
            <a:r>
              <a:rPr sz="2667"/>
              <a:t>Уровень текста 4</a:t>
            </a:r>
          </a:p>
          <a:p>
            <a:pPr lvl="4">
              <a:defRPr sz="1800"/>
            </a:pPr>
            <a:r>
              <a:rPr sz="2667"/>
              <a:t>Уровень текста 5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pic>
        <p:nvPicPr>
          <p:cNvPr id="12" name="image1.jpg" descr="сова"/>
          <p:cNvPicPr/>
          <p:nvPr/>
        </p:nvPicPr>
        <p:blipFill>
          <a:blip r:embed="rId2" cstate="print"/>
          <a:srcRect l="31268"/>
          <a:stretch>
            <a:fillRect/>
          </a:stretch>
        </p:blipFill>
        <p:spPr>
          <a:xfrm flipH="1">
            <a:off x="395539" y="157201"/>
            <a:ext cx="1008113" cy="916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6479" y="74406"/>
            <a:ext cx="8228160" cy="1262537"/>
          </a:xfrm>
          <a:prstGeom prst="rect">
            <a:avLst/>
          </a:prstGeom>
        </p:spPr>
        <p:txBody>
          <a:bodyPr lIns="82932" tIns="82932" rIns="82932" bIns="82932"/>
          <a:lstStyle>
            <a:lvl1pPr>
              <a:lnSpc>
                <a:spcPct val="93000"/>
              </a:lnSpc>
              <a:defRPr sz="3333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333"/>
              <a:t>Текст заголовка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56482" y="1336942"/>
            <a:ext cx="8042401" cy="4378059"/>
          </a:xfrm>
          <a:prstGeom prst="rect">
            <a:avLst/>
          </a:prstGeom>
        </p:spPr>
        <p:txBody>
          <a:bodyPr lIns="82932" tIns="82932" rIns="82932" bIns="82932"/>
          <a:lstStyle>
            <a:lvl1pPr>
              <a:lnSpc>
                <a:spcPct val="93000"/>
              </a:lnSpc>
              <a:spcBef>
                <a:spcPts val="1000"/>
              </a:spcBef>
              <a:defRPr sz="2417">
                <a:latin typeface="Arial"/>
                <a:ea typeface="Arial"/>
                <a:cs typeface="Arial"/>
                <a:sym typeface="Arial"/>
              </a:defRPr>
            </a:lvl1pPr>
            <a:lvl2pPr marL="596120" indent="-250543">
              <a:lnSpc>
                <a:spcPct val="93000"/>
              </a:lnSpc>
              <a:spcBef>
                <a:spcPts val="1000"/>
              </a:spcBef>
              <a:defRPr sz="2417">
                <a:latin typeface="Arial"/>
                <a:ea typeface="Arial"/>
                <a:cs typeface="Arial"/>
                <a:sym typeface="Arial"/>
              </a:defRPr>
            </a:lvl2pPr>
            <a:lvl3pPr marL="918922" indent="-227767">
              <a:lnSpc>
                <a:spcPct val="93000"/>
              </a:lnSpc>
              <a:spcBef>
                <a:spcPts val="1000"/>
              </a:spcBef>
              <a:defRPr sz="2417">
                <a:latin typeface="Arial"/>
                <a:ea typeface="Arial"/>
                <a:cs typeface="Arial"/>
                <a:sym typeface="Arial"/>
              </a:defRPr>
            </a:lvl3pPr>
            <a:lvl4pPr marL="1315113" indent="-278381">
              <a:lnSpc>
                <a:spcPct val="93000"/>
              </a:lnSpc>
              <a:spcBef>
                <a:spcPts val="1000"/>
              </a:spcBef>
              <a:defRPr sz="2417">
                <a:latin typeface="Arial"/>
                <a:ea typeface="Arial"/>
                <a:cs typeface="Arial"/>
                <a:sym typeface="Arial"/>
              </a:defRPr>
            </a:lvl4pPr>
            <a:lvl5pPr marL="1660692" indent="-278381">
              <a:lnSpc>
                <a:spcPct val="93000"/>
              </a:lnSpc>
              <a:spcBef>
                <a:spcPts val="1000"/>
              </a:spcBef>
              <a:defRPr sz="2417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417"/>
              <a:t>Уровень текста 1</a:t>
            </a:r>
          </a:p>
          <a:p>
            <a:pPr lvl="1">
              <a:defRPr sz="1800"/>
            </a:pPr>
            <a:r>
              <a:rPr sz="2417"/>
              <a:t>Уровень текста 2</a:t>
            </a:r>
          </a:p>
          <a:p>
            <a:pPr lvl="2">
              <a:defRPr sz="1800"/>
            </a:pPr>
            <a:r>
              <a:rPr sz="2417"/>
              <a:t>Уровень текста 3</a:t>
            </a:r>
          </a:p>
          <a:p>
            <a:pPr lvl="3">
              <a:defRPr sz="1800"/>
            </a:pPr>
            <a:r>
              <a:rPr sz="2417"/>
              <a:t>Уровень текста 4</a:t>
            </a:r>
          </a:p>
          <a:p>
            <a:pPr lvl="4">
              <a:defRPr sz="1800"/>
            </a:pPr>
            <a:r>
              <a:rPr sz="2417"/>
              <a:t>Уровень текста 5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6556322" y="5206148"/>
            <a:ext cx="2126881" cy="321372"/>
          </a:xfrm>
          <a:prstGeom prst="rect">
            <a:avLst/>
          </a:prstGeom>
        </p:spPr>
        <p:txBody>
          <a:bodyPr lIns="82932" tIns="82932" rIns="82932" bIns="82932" anchor="t"/>
          <a:lstStyle>
            <a:lvl1pPr algn="l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457200" y="76731"/>
            <a:ext cx="8229600" cy="1256771"/>
          </a:xfrm>
          <a:prstGeom prst="rect">
            <a:avLst/>
          </a:prstGeom>
        </p:spPr>
        <p:txBody>
          <a:bodyPr/>
          <a:lstStyle>
            <a:lvl1pPr>
              <a:defRPr b="1">
                <a:ln w="17780">
                  <a:solidFill>
                    <a:srgbClr val="FCFCFD"/>
                  </a:solidFill>
                </a:ln>
                <a:solidFill>
                  <a:srgbClr val="E46C0A"/>
                </a:solidFill>
                <a:effectLst>
                  <a:outerShdw blurRad="50800" dist="50800" dir="5400000" rotWithShape="0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3667" b="1">
                <a:ln w="17780">
                  <a:solidFill>
                    <a:srgbClr val="FCFCFD"/>
                  </a:solidFill>
                </a:ln>
                <a:solidFill>
                  <a:srgbClr val="E46C0A"/>
                </a:solidFill>
                <a:effectLst>
                  <a:outerShdw blurRad="50800" dist="50800" dir="5400000" rotWithShape="0">
                    <a:srgbClr val="000000">
                      <a:alpha val="33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55" name="Shape 55"/>
          <p:cNvSpPr/>
          <p:nvPr/>
        </p:nvSpPr>
        <p:spPr>
          <a:xfrm>
            <a:off x="-1" y="0"/>
            <a:ext cx="755578" cy="5715000"/>
          </a:xfrm>
          <a:prstGeom prst="rect">
            <a:avLst/>
          </a:prstGeom>
          <a:solidFill>
            <a:srgbClr val="E46C0A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67"/>
              <a:t>Уровень текста 1</a:t>
            </a:r>
          </a:p>
          <a:p>
            <a:pPr lvl="1">
              <a:defRPr sz="1800"/>
            </a:pPr>
            <a:r>
              <a:rPr sz="2667"/>
              <a:t>Уровень текста 2</a:t>
            </a:r>
          </a:p>
          <a:p>
            <a:pPr lvl="2">
              <a:defRPr sz="1800"/>
            </a:pPr>
            <a:r>
              <a:rPr sz="2667"/>
              <a:t>Уровень текста 3</a:t>
            </a:r>
          </a:p>
          <a:p>
            <a:pPr lvl="3">
              <a:defRPr sz="1800"/>
            </a:pPr>
            <a:r>
              <a:rPr sz="2667"/>
              <a:t>Уровень текста 4</a:t>
            </a:r>
          </a:p>
          <a:p>
            <a:pPr lvl="4">
              <a:defRPr sz="1800"/>
            </a:pPr>
            <a:r>
              <a:rPr sz="2667"/>
              <a:t>Уровень текста 5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5E45C-3D3F-9443-8453-60F135C9F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A9A33A-0619-8444-8FBA-D2EAAF9AA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1101D-F893-D043-8DE5-8ACF86DE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CAD3-23EA-D94D-93FB-5EF33A4B7AD3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98D57-CFF0-8D4C-A415-2EFA4197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AA11AC-F695-9D43-BB13-69B52562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43AB-EC67-7E4F-B41E-BCF6F27E6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8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4" y="1333503"/>
            <a:ext cx="4038601" cy="438149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333"/>
            </a:lvl1pPr>
            <a:lvl2pPr marL="658759" indent="-277790">
              <a:spcBef>
                <a:spcPts val="500"/>
              </a:spcBef>
              <a:defRPr sz="2333"/>
            </a:lvl2pPr>
            <a:lvl3pPr marL="1028617" indent="-266678">
              <a:spcBef>
                <a:spcPts val="500"/>
              </a:spcBef>
              <a:defRPr sz="2333"/>
            </a:lvl3pPr>
            <a:lvl4pPr marL="1439218" indent="-296309">
              <a:spcBef>
                <a:spcPts val="500"/>
              </a:spcBef>
              <a:defRPr sz="2333"/>
            </a:lvl4pPr>
            <a:lvl5pPr marL="1820188" indent="-296309">
              <a:spcBef>
                <a:spcPts val="500"/>
              </a:spcBef>
              <a:defRPr sz="2333"/>
            </a:lvl5pPr>
          </a:lstStyle>
          <a:p>
            <a:pPr lvl="0">
              <a:defRPr sz="1800"/>
            </a:pPr>
            <a:r>
              <a:rPr sz="2333"/>
              <a:t>Уровень текста 1</a:t>
            </a:r>
          </a:p>
          <a:p>
            <a:pPr lvl="1">
              <a:defRPr sz="1800"/>
            </a:pPr>
            <a:r>
              <a:rPr sz="2333"/>
              <a:t>Уровень текста 2</a:t>
            </a:r>
          </a:p>
          <a:p>
            <a:pPr lvl="2">
              <a:defRPr sz="1800"/>
            </a:pPr>
            <a:r>
              <a:rPr sz="2333"/>
              <a:t>Уровень текста 3</a:t>
            </a:r>
          </a:p>
          <a:p>
            <a:pPr lvl="3">
              <a:defRPr sz="1800"/>
            </a:pPr>
            <a:r>
              <a:rPr sz="2333"/>
              <a:t>Уровень текста 4</a:t>
            </a:r>
          </a:p>
          <a:p>
            <a:pPr lvl="4">
              <a:defRPr sz="1800"/>
            </a:pPr>
            <a:r>
              <a:rPr sz="2333"/>
              <a:t>Уровень текста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14009"/>
            <a:ext cx="8229600" cy="9822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196221"/>
            <a:ext cx="4040188" cy="61617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17"/>
              </a:spcBef>
              <a:buSzTx/>
              <a:buFontTx/>
              <a:buNone/>
              <a:defRPr sz="2000" b="1"/>
            </a:lvl1pPr>
            <a:lvl2pPr marL="0" indent="380970">
              <a:spcBef>
                <a:spcPts val="417"/>
              </a:spcBef>
              <a:buSzTx/>
              <a:buFontTx/>
              <a:buNone/>
              <a:defRPr sz="2000" b="1"/>
            </a:lvl2pPr>
            <a:lvl3pPr marL="0" indent="761940">
              <a:spcBef>
                <a:spcPts val="417"/>
              </a:spcBef>
              <a:buSzTx/>
              <a:buFontTx/>
              <a:buNone/>
              <a:defRPr sz="2000" b="1"/>
            </a:lvl3pPr>
            <a:lvl4pPr marL="0" indent="1142908">
              <a:spcBef>
                <a:spcPts val="417"/>
              </a:spcBef>
              <a:buSzTx/>
              <a:buFontTx/>
              <a:buNone/>
              <a:defRPr sz="2000" b="1"/>
            </a:lvl4pPr>
            <a:lvl5pPr marL="0" indent="1523878">
              <a:spcBef>
                <a:spcPts val="417"/>
              </a:spcBef>
              <a:buSzTx/>
              <a:buFontTx/>
              <a:buNone/>
              <a:defRPr sz="2000" b="1"/>
            </a:lvl5pPr>
          </a:lstStyle>
          <a:p>
            <a:pPr lvl="0">
              <a:defRPr sz="1800" b="0"/>
            </a:pPr>
            <a:r>
              <a:rPr sz="2000" b="1"/>
              <a:t>Уровень текста 1</a:t>
            </a:r>
          </a:p>
          <a:p>
            <a:pPr lvl="1">
              <a:defRPr sz="1800" b="0"/>
            </a:pPr>
            <a:r>
              <a:rPr sz="2000" b="1"/>
              <a:t>Уровень текста 2</a:t>
            </a:r>
          </a:p>
          <a:p>
            <a:pPr lvl="2">
              <a:defRPr sz="1800" b="0"/>
            </a:pPr>
            <a:r>
              <a:rPr sz="2000" b="1"/>
              <a:t>Уровень текста 3</a:t>
            </a:r>
          </a:p>
          <a:p>
            <a:pPr lvl="3">
              <a:defRPr sz="1800" b="0"/>
            </a:pPr>
            <a:r>
              <a:rPr sz="2000" b="1"/>
              <a:t>Уровень текста 4</a:t>
            </a:r>
          </a:p>
          <a:p>
            <a:pPr lvl="4">
              <a:defRPr sz="1800" b="0"/>
            </a:pPr>
            <a:r>
              <a:rPr sz="2000" b="1"/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76731"/>
            <a:ext cx="8229600" cy="125677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1" y="1"/>
            <a:ext cx="3008314" cy="1195917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pPr lvl="0">
              <a:defRPr sz="1800" b="0"/>
            </a:pPr>
            <a:r>
              <a:rPr sz="1667" b="1"/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548745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67"/>
              <a:t>Уровень текста 1</a:t>
            </a:r>
          </a:p>
          <a:p>
            <a:pPr lvl="1">
              <a:defRPr sz="1800"/>
            </a:pPr>
            <a:r>
              <a:rPr sz="2667"/>
              <a:t>Уровень текста 2</a:t>
            </a:r>
          </a:p>
          <a:p>
            <a:pPr lvl="2">
              <a:defRPr sz="1800"/>
            </a:pPr>
            <a:r>
              <a:rPr sz="2667"/>
              <a:t>Уровень текста 3</a:t>
            </a:r>
          </a:p>
          <a:p>
            <a:pPr lvl="3">
              <a:defRPr sz="1800"/>
            </a:pPr>
            <a:r>
              <a:rPr sz="2667"/>
              <a:t>Уровень текста 4</a:t>
            </a:r>
          </a:p>
          <a:p>
            <a:pPr lvl="4">
              <a:defRPr sz="1800"/>
            </a:pPr>
            <a:r>
              <a:rPr sz="2667"/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91" y="4000500"/>
            <a:ext cx="5486401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pPr lvl="0">
              <a:defRPr sz="1800" b="0"/>
            </a:pPr>
            <a:r>
              <a:rPr sz="1667" b="1"/>
              <a:t>Текст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91" y="4472782"/>
            <a:ext cx="5486401" cy="6707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50"/>
              </a:spcBef>
              <a:buSzTx/>
              <a:buFontTx/>
              <a:buNone/>
              <a:defRPr sz="1167"/>
            </a:lvl1pPr>
            <a:lvl2pPr marL="0" indent="380970">
              <a:spcBef>
                <a:spcPts val="250"/>
              </a:spcBef>
              <a:buSzTx/>
              <a:buFontTx/>
              <a:buNone/>
              <a:defRPr sz="1167"/>
            </a:lvl2pPr>
            <a:lvl3pPr marL="0" indent="761940">
              <a:spcBef>
                <a:spcPts val="250"/>
              </a:spcBef>
              <a:buSzTx/>
              <a:buFontTx/>
              <a:buNone/>
              <a:defRPr sz="1167"/>
            </a:lvl3pPr>
            <a:lvl4pPr marL="0" indent="1142908">
              <a:spcBef>
                <a:spcPts val="250"/>
              </a:spcBef>
              <a:buSzTx/>
              <a:buFontTx/>
              <a:buNone/>
              <a:defRPr sz="1167"/>
            </a:lvl4pPr>
            <a:lvl5pPr marL="0" indent="1523878">
              <a:spcBef>
                <a:spcPts val="250"/>
              </a:spcBef>
              <a:buSzTx/>
              <a:buFontTx/>
              <a:buNone/>
              <a:defRPr sz="1167"/>
            </a:lvl5pPr>
          </a:lstStyle>
          <a:p>
            <a:pPr lvl="0">
              <a:defRPr sz="1800"/>
            </a:pPr>
            <a:r>
              <a:rPr sz="1167"/>
              <a:t>Уровень текста 1</a:t>
            </a:r>
          </a:p>
          <a:p>
            <a:pPr lvl="1">
              <a:defRPr sz="1800"/>
            </a:pPr>
            <a:r>
              <a:rPr sz="1167"/>
              <a:t>Уровень текста 2</a:t>
            </a:r>
          </a:p>
          <a:p>
            <a:pPr lvl="2">
              <a:defRPr sz="1800"/>
            </a:pPr>
            <a:r>
              <a:rPr sz="1167"/>
              <a:t>Уровень текста 3</a:t>
            </a:r>
          </a:p>
          <a:p>
            <a:pPr lvl="3">
              <a:defRPr sz="1800"/>
            </a:pPr>
            <a:r>
              <a:rPr sz="1167"/>
              <a:t>Уровень текста 4</a:t>
            </a:r>
          </a:p>
          <a:p>
            <a:pPr lvl="4">
              <a:defRPr sz="1800"/>
            </a:pPr>
            <a:r>
              <a:rPr sz="1167"/>
              <a:t>Уровень текста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67"/>
              <a:t>Уровень текста 1</a:t>
            </a:r>
          </a:p>
          <a:p>
            <a:pPr lvl="1">
              <a:defRPr sz="1800"/>
            </a:pPr>
            <a:r>
              <a:rPr sz="2667"/>
              <a:t>Уровень текста 2</a:t>
            </a:r>
          </a:p>
          <a:p>
            <a:pPr lvl="2">
              <a:defRPr sz="1800"/>
            </a:pPr>
            <a:r>
              <a:rPr sz="2667"/>
              <a:t>Уровень текста 3</a:t>
            </a:r>
          </a:p>
          <a:p>
            <a:pPr lvl="3">
              <a:defRPr sz="1800"/>
            </a:pPr>
            <a:r>
              <a:rPr sz="2667"/>
              <a:t>Уровень текста 4</a:t>
            </a:r>
          </a:p>
          <a:p>
            <a:pPr lvl="4">
              <a:defRPr sz="1800"/>
            </a:pPr>
            <a:r>
              <a:rPr sz="2667"/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1"/>
            <a:ext cx="2057400" cy="533400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28867"/>
            <a:ext cx="6019800" cy="548613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67"/>
              <a:t>Уровень текста 1</a:t>
            </a:r>
          </a:p>
          <a:p>
            <a:pPr lvl="1">
              <a:defRPr sz="1800"/>
            </a:pPr>
            <a:r>
              <a:rPr sz="2667"/>
              <a:t>Уровень текста 2</a:t>
            </a:r>
          </a:p>
          <a:p>
            <a:pPr lvl="2">
              <a:defRPr sz="1800"/>
            </a:pPr>
            <a:r>
              <a:rPr sz="2667"/>
              <a:t>Уровень текста 3</a:t>
            </a:r>
          </a:p>
          <a:p>
            <a:pPr lvl="3">
              <a:defRPr sz="1800"/>
            </a:pPr>
            <a:r>
              <a:rPr sz="2667"/>
              <a:t>Уровень текста 4</a:t>
            </a:r>
          </a:p>
          <a:p>
            <a:pPr lvl="4">
              <a:defRPr sz="1800"/>
            </a:pPr>
            <a:r>
              <a:rPr sz="2667"/>
              <a:t>Уровень текста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76731"/>
            <a:ext cx="8229600" cy="125677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76728"/>
            <a:ext cx="8229600" cy="1256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333503"/>
            <a:ext cx="8229600" cy="4381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667"/>
              <a:t>Уровень текста 1</a:t>
            </a:r>
          </a:p>
          <a:p>
            <a:pPr lvl="1">
              <a:defRPr sz="1800"/>
            </a:pPr>
            <a:r>
              <a:rPr sz="2667"/>
              <a:t>Уровень текста 2</a:t>
            </a:r>
          </a:p>
          <a:p>
            <a:pPr lvl="2">
              <a:defRPr sz="1800"/>
            </a:pPr>
            <a:r>
              <a:rPr sz="2667"/>
              <a:t>Уровень текста 3</a:t>
            </a:r>
          </a:p>
          <a:p>
            <a:pPr lvl="3">
              <a:defRPr sz="1800"/>
            </a:pPr>
            <a:r>
              <a:rPr sz="2667"/>
              <a:t>Уровень текста 4</a:t>
            </a:r>
          </a:p>
          <a:p>
            <a:pPr lvl="4">
              <a:defRPr sz="1800"/>
            </a:pPr>
            <a:r>
              <a:rPr sz="2667"/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5325986"/>
            <a:ext cx="21336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4" r:id="rId12"/>
    <p:sldLayoutId id="2147483665" r:id="rId13"/>
  </p:sldLayoutIdLst>
  <p:transition spd="med"/>
  <p:txStyles>
    <p:titleStyle>
      <a:lvl1pPr algn="ctr">
        <a:defRPr sz="3667">
          <a:latin typeface="Calibri"/>
          <a:ea typeface="Calibri"/>
          <a:cs typeface="Calibri"/>
          <a:sym typeface="Calibri"/>
        </a:defRPr>
      </a:lvl1pPr>
      <a:lvl2pPr algn="ctr">
        <a:defRPr sz="3667">
          <a:latin typeface="Calibri"/>
          <a:ea typeface="Calibri"/>
          <a:cs typeface="Calibri"/>
          <a:sym typeface="Calibri"/>
        </a:defRPr>
      </a:lvl2pPr>
      <a:lvl3pPr algn="ctr">
        <a:defRPr sz="3667">
          <a:latin typeface="Calibri"/>
          <a:ea typeface="Calibri"/>
          <a:cs typeface="Calibri"/>
          <a:sym typeface="Calibri"/>
        </a:defRPr>
      </a:lvl3pPr>
      <a:lvl4pPr algn="ctr">
        <a:defRPr sz="3667">
          <a:latin typeface="Calibri"/>
          <a:ea typeface="Calibri"/>
          <a:cs typeface="Calibri"/>
          <a:sym typeface="Calibri"/>
        </a:defRPr>
      </a:lvl4pPr>
      <a:lvl5pPr algn="ctr">
        <a:defRPr sz="3667">
          <a:latin typeface="Calibri"/>
          <a:ea typeface="Calibri"/>
          <a:cs typeface="Calibri"/>
          <a:sym typeface="Calibri"/>
        </a:defRPr>
      </a:lvl5pPr>
      <a:lvl6pPr algn="ctr">
        <a:defRPr sz="3667">
          <a:latin typeface="Calibri"/>
          <a:ea typeface="Calibri"/>
          <a:cs typeface="Calibri"/>
          <a:sym typeface="Calibri"/>
        </a:defRPr>
      </a:lvl6pPr>
      <a:lvl7pPr algn="ctr">
        <a:defRPr sz="3667">
          <a:latin typeface="Calibri"/>
          <a:ea typeface="Calibri"/>
          <a:cs typeface="Calibri"/>
          <a:sym typeface="Calibri"/>
        </a:defRPr>
      </a:lvl7pPr>
      <a:lvl8pPr algn="ctr">
        <a:defRPr sz="3667">
          <a:latin typeface="Calibri"/>
          <a:ea typeface="Calibri"/>
          <a:cs typeface="Calibri"/>
          <a:sym typeface="Calibri"/>
        </a:defRPr>
      </a:lvl8pPr>
      <a:lvl9pPr algn="ctr">
        <a:defRPr sz="3667">
          <a:latin typeface="Calibri"/>
          <a:ea typeface="Calibri"/>
          <a:cs typeface="Calibri"/>
          <a:sym typeface="Calibri"/>
        </a:defRPr>
      </a:lvl9pPr>
    </p:titleStyle>
    <p:bodyStyle>
      <a:lvl1pPr marL="285728" indent="-285728">
        <a:spcBef>
          <a:spcPts val="583"/>
        </a:spcBef>
        <a:buSzPct val="100000"/>
        <a:buFont typeface="Arial"/>
        <a:buChar char="•"/>
        <a:defRPr sz="2667">
          <a:latin typeface="Calibri"/>
          <a:ea typeface="Calibri"/>
          <a:cs typeface="Calibri"/>
          <a:sym typeface="Calibri"/>
        </a:defRPr>
      </a:lvl1pPr>
      <a:lvl2pPr marL="653090" indent="-272121">
        <a:spcBef>
          <a:spcPts val="583"/>
        </a:spcBef>
        <a:buSzPct val="100000"/>
        <a:buFont typeface="Arial"/>
        <a:buChar char="–"/>
        <a:defRPr sz="2667">
          <a:latin typeface="Calibri"/>
          <a:ea typeface="Calibri"/>
          <a:cs typeface="Calibri"/>
          <a:sym typeface="Calibri"/>
        </a:defRPr>
      </a:lvl2pPr>
      <a:lvl3pPr marL="1015919" indent="-253980">
        <a:spcBef>
          <a:spcPts val="583"/>
        </a:spcBef>
        <a:buSzPct val="100000"/>
        <a:buFont typeface="Arial"/>
        <a:buChar char="•"/>
        <a:defRPr sz="2667">
          <a:latin typeface="Calibri"/>
          <a:ea typeface="Calibri"/>
          <a:cs typeface="Calibri"/>
          <a:sym typeface="Calibri"/>
        </a:defRPr>
      </a:lvl3pPr>
      <a:lvl4pPr marL="1447684" indent="-304776">
        <a:spcBef>
          <a:spcPts val="583"/>
        </a:spcBef>
        <a:buSzPct val="100000"/>
        <a:buFont typeface="Arial"/>
        <a:buChar char="–"/>
        <a:defRPr sz="2667">
          <a:latin typeface="Calibri"/>
          <a:ea typeface="Calibri"/>
          <a:cs typeface="Calibri"/>
          <a:sym typeface="Calibri"/>
        </a:defRPr>
      </a:lvl4pPr>
      <a:lvl5pPr marL="1828654" indent="-304776">
        <a:spcBef>
          <a:spcPts val="583"/>
        </a:spcBef>
        <a:buSzPct val="100000"/>
        <a:buFont typeface="Arial"/>
        <a:buChar char="»"/>
        <a:defRPr sz="2667">
          <a:latin typeface="Calibri"/>
          <a:ea typeface="Calibri"/>
          <a:cs typeface="Calibri"/>
          <a:sym typeface="Calibri"/>
        </a:defRPr>
      </a:lvl5pPr>
      <a:lvl6pPr marL="2209623" indent="-304776">
        <a:spcBef>
          <a:spcPts val="583"/>
        </a:spcBef>
        <a:buSzPct val="100000"/>
        <a:buFont typeface="Arial"/>
        <a:buChar char="•"/>
        <a:defRPr sz="2667">
          <a:latin typeface="Calibri"/>
          <a:ea typeface="Calibri"/>
          <a:cs typeface="Calibri"/>
          <a:sym typeface="Calibri"/>
        </a:defRPr>
      </a:lvl6pPr>
      <a:lvl7pPr marL="2590592" indent="-304776">
        <a:spcBef>
          <a:spcPts val="583"/>
        </a:spcBef>
        <a:buSzPct val="100000"/>
        <a:buFont typeface="Arial"/>
        <a:buChar char="•"/>
        <a:defRPr sz="2667">
          <a:latin typeface="Calibri"/>
          <a:ea typeface="Calibri"/>
          <a:cs typeface="Calibri"/>
          <a:sym typeface="Calibri"/>
        </a:defRPr>
      </a:lvl7pPr>
      <a:lvl8pPr marL="2971561" indent="-304774">
        <a:spcBef>
          <a:spcPts val="583"/>
        </a:spcBef>
        <a:buSzPct val="100000"/>
        <a:buFont typeface="Arial"/>
        <a:buChar char="•"/>
        <a:defRPr sz="2667">
          <a:latin typeface="Calibri"/>
          <a:ea typeface="Calibri"/>
          <a:cs typeface="Calibri"/>
          <a:sym typeface="Calibri"/>
        </a:defRPr>
      </a:lvl8pPr>
      <a:lvl9pPr marL="3352531" indent="-304774">
        <a:spcBef>
          <a:spcPts val="583"/>
        </a:spcBef>
        <a:buSzPct val="100000"/>
        <a:buFont typeface="Arial"/>
        <a:buChar char="•"/>
        <a:defRPr sz="2667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38097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76194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142908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523878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1904848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285818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2666787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047756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hyperlink" Target="mailto:ampkrsk@ya.ru" TargetMode="External"/><Relationship Id="rId2" Type="http://schemas.openxmlformats.org/officeDocument/2006/relationships/hyperlink" Target="https://www.ampkrsk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8.png"/><Relationship Id="rId4" Type="http://schemas.openxmlformats.org/officeDocument/2006/relationships/image" Target="../media/image26.jpeg"/><Relationship Id="rId9" Type="http://schemas.openxmlformats.org/officeDocument/2006/relationships/hyperlink" Target="https://vk.com/pedagogi_a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1301750" y="2088156"/>
            <a:ext cx="6540500" cy="1538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3333" b="1" dirty="0">
                <a:solidFill>
                  <a:schemeClr val="bg1"/>
                </a:solidFill>
                <a:latin typeface="Myriad Pro" panose="020B0503030403020204" pitchFamily="34" charset="0"/>
                <a:ea typeface="Arial"/>
                <a:cs typeface="Arial"/>
                <a:sym typeface="Arial"/>
              </a:rPr>
              <a:t>МОЛОДЕЖНЫЕ ПРОФЕССИОНАЛЬНЫЕ ПЕДАГОГИЧЕСКИЕ ИГРЫ</a:t>
            </a:r>
          </a:p>
        </p:txBody>
      </p:sp>
      <p:pic>
        <p:nvPicPr>
          <p:cNvPr id="1026" name="Picture 2" descr="http://cs624030.vk.me/v624030651/4824a/ylkNZfP3P6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r="24848"/>
          <a:stretch/>
        </p:blipFill>
        <p:spPr bwMode="auto">
          <a:xfrm>
            <a:off x="0" y="1460033"/>
            <a:ext cx="1369431" cy="11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621229.vk.me/v621229002/1dc7d/ZYyaHgP9A1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75"/>
          <a:stretch/>
        </p:blipFill>
        <p:spPr bwMode="auto">
          <a:xfrm>
            <a:off x="1415671" y="1460032"/>
            <a:ext cx="1361223" cy="11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622229.vk.me/v622229574/17ac9/9AYIJJ32g3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t="25646" r="7063"/>
          <a:stretch/>
        </p:blipFill>
        <p:spPr bwMode="auto">
          <a:xfrm>
            <a:off x="2823134" y="1460031"/>
            <a:ext cx="1764923" cy="11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314917.vk.me/v314917406/8757/U8QEP6gLMt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0" t="19351" r="36527" b="19457"/>
          <a:stretch/>
        </p:blipFill>
        <p:spPr bwMode="auto">
          <a:xfrm>
            <a:off x="8213116" y="1457414"/>
            <a:ext cx="930884" cy="11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s412523.vk.me/v412523972/40d/H0DXuojhv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2453" r="17241"/>
          <a:stretch/>
        </p:blipFill>
        <p:spPr bwMode="auto">
          <a:xfrm>
            <a:off x="6653560" y="1450450"/>
            <a:ext cx="1504552" cy="111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s622724.vk.me/v622724985/46e73/gIWULoSWRX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11997" r="6638" b="10452"/>
          <a:stretch/>
        </p:blipFill>
        <p:spPr bwMode="auto">
          <a:xfrm>
            <a:off x="4634297" y="1450450"/>
            <a:ext cx="1966856" cy="11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09419F-8F51-4C4A-9159-E8BFF59D62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8"/>
          <a:stretch/>
        </p:blipFill>
        <p:spPr>
          <a:xfrm>
            <a:off x="239315" y="250172"/>
            <a:ext cx="1164151" cy="95250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3DC8DC6-3475-C643-8086-76334CF6CD5D}"/>
              </a:ext>
            </a:extLst>
          </p:cNvPr>
          <p:cNvSpPr/>
          <p:nvPr/>
        </p:nvSpPr>
        <p:spPr>
          <a:xfrm>
            <a:off x="0" y="3015553"/>
            <a:ext cx="9144000" cy="864096"/>
          </a:xfrm>
          <a:prstGeom prst="rect">
            <a:avLst/>
          </a:prstGeom>
          <a:solidFill>
            <a:srgbClr val="FF8000"/>
          </a:solidFill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83">
            <a:extLst>
              <a:ext uri="{FF2B5EF4-FFF2-40B4-BE49-F238E27FC236}">
                <a16:creationId xmlns:a16="http://schemas.microsoft.com/office/drawing/2014/main" id="{A86AD883-28A8-3A4D-8453-9E81B634D133}"/>
              </a:ext>
            </a:extLst>
          </p:cNvPr>
          <p:cNvSpPr txBox="1">
            <a:spLocks/>
          </p:cNvSpPr>
          <p:nvPr/>
        </p:nvSpPr>
        <p:spPr>
          <a:xfrm>
            <a:off x="1159057" y="3001160"/>
            <a:ext cx="68580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333" b="1" dirty="0">
                <a:solidFill>
                  <a:schemeClr val="bg1"/>
                </a:solidFill>
                <a:latin typeface="Verdana" pitchFamily="34" charset="0"/>
              </a:rPr>
              <a:t>МОЛОДЕЖНЫЕ ПРОФЕССИОНАЛЬНЫЕ ПЕДАГОГИЧЕСКИЕ ИГРЫ</a:t>
            </a:r>
          </a:p>
        </p:txBody>
      </p:sp>
      <p:sp>
        <p:nvSpPr>
          <p:cNvPr id="16" name="Shape 83">
            <a:extLst>
              <a:ext uri="{FF2B5EF4-FFF2-40B4-BE49-F238E27FC236}">
                <a16:creationId xmlns:a16="http://schemas.microsoft.com/office/drawing/2014/main" id="{EBCDDBE4-576D-6D44-9565-0D4DF339BDA5}"/>
              </a:ext>
            </a:extLst>
          </p:cNvPr>
          <p:cNvSpPr txBox="1">
            <a:spLocks/>
          </p:cNvSpPr>
          <p:nvPr/>
        </p:nvSpPr>
        <p:spPr>
          <a:xfrm>
            <a:off x="1205297" y="287178"/>
            <a:ext cx="68580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333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АССОЦИАЦИЯ МОЛОДЫХ ПЕДАГОГОВ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69184" y="3540493"/>
            <a:ext cx="1898437" cy="5913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333" b="1" dirty="0">
                <a:solidFill>
                  <a:schemeClr val="accent6"/>
                </a:solidFill>
                <a:latin typeface="Verdana" pitchFamily="34" charset="0"/>
              </a:rPr>
              <a:t>ИГРАЕМ!                            </a:t>
            </a:r>
          </a:p>
        </p:txBody>
      </p:sp>
      <p:pic>
        <p:nvPicPr>
          <p:cNvPr id="7" name="Picture 2" descr="http://cs621229.vk.me/v621229651/19ac4/lRQ17ZihCU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0" t="19802" r="13576"/>
          <a:stretch/>
        </p:blipFill>
        <p:spPr bwMode="auto">
          <a:xfrm>
            <a:off x="1994759" y="1298743"/>
            <a:ext cx="2866286" cy="21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s622229.vk.me/v622229574/17ac7/fpFFt-ERnt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3" r="16611"/>
          <a:stretch/>
        </p:blipFill>
        <p:spPr bwMode="auto">
          <a:xfrm>
            <a:off x="-3191" y="1298743"/>
            <a:ext cx="1898436" cy="11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s625427.vk.me/v625427651/fbae/DOoGP0V7C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6312" r="7340" b="30322"/>
          <a:stretch/>
        </p:blipFill>
        <p:spPr bwMode="auto">
          <a:xfrm>
            <a:off x="-3191" y="2499173"/>
            <a:ext cx="1898436" cy="9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cs617721.vk.me/v617721476/12f9f/imYXHgNF_m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t="10156" r="29291" b="35539"/>
          <a:stretch/>
        </p:blipFill>
        <p:spPr bwMode="auto">
          <a:xfrm>
            <a:off x="4932374" y="2375337"/>
            <a:ext cx="1898437" cy="1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cs314917.vk.me/v314917903/82fc/tvbP1ZzGR4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t="13161" r="16969" b="38219"/>
          <a:stretch/>
        </p:blipFill>
        <p:spPr bwMode="auto">
          <a:xfrm>
            <a:off x="6876014" y="1291825"/>
            <a:ext cx="2249932" cy="21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cs316619.vk.me/v316619992/5662/wCjfPyTPPSM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" b="8540"/>
          <a:stretch/>
        </p:blipFill>
        <p:spPr bwMode="auto">
          <a:xfrm>
            <a:off x="4932375" y="1285713"/>
            <a:ext cx="1898437" cy="103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093C2B-384A-3A4F-9CD7-21B41382ECA9}"/>
              </a:ext>
            </a:extLst>
          </p:cNvPr>
          <p:cNvSpPr/>
          <p:nvPr/>
        </p:nvSpPr>
        <p:spPr>
          <a:xfrm>
            <a:off x="16713" y="235815"/>
            <a:ext cx="9144000" cy="864096"/>
          </a:xfrm>
          <a:prstGeom prst="rect">
            <a:avLst/>
          </a:prstGeom>
          <a:solidFill>
            <a:srgbClr val="FF8000"/>
          </a:solidFill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83">
            <a:extLst>
              <a:ext uri="{FF2B5EF4-FFF2-40B4-BE49-F238E27FC236}">
                <a16:creationId xmlns:a16="http://schemas.microsoft.com/office/drawing/2014/main" id="{6590FCA5-8BB7-614F-A7E4-0BA53A4B2BD0}"/>
              </a:ext>
            </a:extLst>
          </p:cNvPr>
          <p:cNvSpPr txBox="1">
            <a:spLocks/>
          </p:cNvSpPr>
          <p:nvPr/>
        </p:nvSpPr>
        <p:spPr>
          <a:xfrm>
            <a:off x="1006116" y="191612"/>
            <a:ext cx="68580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333" b="1" dirty="0">
                <a:solidFill>
                  <a:schemeClr val="bg1"/>
                </a:solidFill>
                <a:latin typeface="Verdana" pitchFamily="34" charset="0"/>
              </a:rPr>
              <a:t>ЧТО МЫ ДЕЛАЕМ?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BCB4A654-0912-594B-8BBB-22A5361F1950}"/>
              </a:ext>
            </a:extLst>
          </p:cNvPr>
          <p:cNvSpPr txBox="1">
            <a:spLocks/>
          </p:cNvSpPr>
          <p:nvPr/>
        </p:nvSpPr>
        <p:spPr>
          <a:xfrm>
            <a:off x="-108520" y="4044106"/>
            <a:ext cx="8594865" cy="1349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285728" indent="-285728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1pPr>
            <a:lvl2pPr marL="653090" indent="-272121">
              <a:spcBef>
                <a:spcPts val="583"/>
              </a:spcBef>
              <a:buSzPct val="100000"/>
              <a:buFont typeface="Arial"/>
              <a:buChar char="–"/>
              <a:defRPr sz="2667">
                <a:latin typeface="Calibri"/>
                <a:ea typeface="Calibri"/>
                <a:cs typeface="Calibri"/>
                <a:sym typeface="Calibri"/>
              </a:defRPr>
            </a:lvl2pPr>
            <a:lvl3pPr marL="1015919" indent="-253980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3pPr>
            <a:lvl4pPr marL="1447684" indent="-304776">
              <a:spcBef>
                <a:spcPts val="583"/>
              </a:spcBef>
              <a:buSzPct val="100000"/>
              <a:buFont typeface="Arial"/>
              <a:buChar char="–"/>
              <a:defRPr sz="2667">
                <a:latin typeface="Calibri"/>
                <a:ea typeface="Calibri"/>
                <a:cs typeface="Calibri"/>
                <a:sym typeface="Calibri"/>
              </a:defRPr>
            </a:lvl4pPr>
            <a:lvl5pPr marL="1828654" indent="-304776">
              <a:spcBef>
                <a:spcPts val="583"/>
              </a:spcBef>
              <a:buSzPct val="100000"/>
              <a:buFont typeface="Arial"/>
              <a:buChar char="»"/>
              <a:defRPr sz="2667">
                <a:latin typeface="Calibri"/>
                <a:ea typeface="Calibri"/>
                <a:cs typeface="Calibri"/>
                <a:sym typeface="Calibri"/>
              </a:defRPr>
            </a:lvl5pPr>
            <a:lvl6pPr marL="2209623" indent="-304776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6pPr>
            <a:lvl7pPr marL="2590592" indent="-304776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7pPr>
            <a:lvl8pPr marL="2971561" indent="-304774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8pPr>
            <a:lvl9pPr marL="3352531" indent="-304774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Работа – это то, что человек обязан делать, а Игра – это то, чего он делать не обязан. Поэтому делать искусственные цветы или носить воду в решете есть работа, а сбивать кегли или восходить на Монблан – игра.</a:t>
            </a:r>
          </a:p>
          <a:p>
            <a:pPr algn="r">
              <a:buFont typeface="Arial" charset="0"/>
              <a:buNone/>
            </a:pPr>
            <a:r>
              <a:rPr lang="ru-RU" sz="2000" i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 Твен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7328" y="2020977"/>
            <a:ext cx="5429168" cy="3282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9" tIns="38099" rIns="38099" bIns="38099" numCol="1" spcCol="38100" rtlCol="0" anchor="t">
            <a:spAutoFit/>
          </a:bodyPr>
          <a:lstStyle/>
          <a:p>
            <a:pPr marL="342900" indent="-342900" eaLnBrk="1" hangingPunct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Аналогии со спортом и искусством</a:t>
            </a:r>
          </a:p>
          <a:p>
            <a:pPr marL="342900" indent="-342900" eaLnBrk="1" hangingPunct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Тренировки и соревнования</a:t>
            </a:r>
          </a:p>
          <a:p>
            <a:pPr marL="342900" indent="-342900" eaLnBrk="1" hangingPunct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Рейтинг</a:t>
            </a:r>
          </a:p>
          <a:p>
            <a:pPr marL="342900" indent="-342900" eaLnBrk="1" hangingPunct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Каждый учебный год – новый сезон</a:t>
            </a:r>
          </a:p>
          <a:p>
            <a:pPr marL="342900" indent="-342900" eaLnBrk="1" hangingPunct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Неограниченное количество участников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наборочных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Клубное пространство</a:t>
            </a:r>
          </a:p>
          <a:p>
            <a:pPr marL="342900" indent="-342900" eaLnBrk="1" hangingPunct="1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Метапредметные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компетентности</a:t>
            </a:r>
          </a:p>
          <a:p>
            <a:pPr marL="150800" indent="-150800">
              <a:buClr>
                <a:srgbClr val="FF8000"/>
              </a:buClr>
              <a:buFont typeface="Arial" pitchFamily="34" charset="0"/>
              <a:buChar char="•"/>
            </a:pPr>
            <a:endParaRPr lang="ru-RU" sz="1833" dirty="0">
              <a:latin typeface="Myriad Pro" panose="020B0503030403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" name="Shape 83"/>
          <p:cNvSpPr txBox="1">
            <a:spLocks/>
          </p:cNvSpPr>
          <p:nvPr/>
        </p:nvSpPr>
        <p:spPr>
          <a:xfrm>
            <a:off x="1301750" y="254001"/>
            <a:ext cx="65405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endParaRPr lang="ru-RU" sz="2333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439FD2-68CC-8A4F-A814-25A2AF329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0" y="2137420"/>
            <a:ext cx="3020456" cy="3077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08E9F3-BE1C-E242-B0BF-D4D66E05BA4F}"/>
              </a:ext>
            </a:extLst>
          </p:cNvPr>
          <p:cNvSpPr/>
          <p:nvPr/>
        </p:nvSpPr>
        <p:spPr>
          <a:xfrm>
            <a:off x="16713" y="235815"/>
            <a:ext cx="9144000" cy="864096"/>
          </a:xfrm>
          <a:prstGeom prst="rect">
            <a:avLst/>
          </a:prstGeom>
          <a:solidFill>
            <a:srgbClr val="FF8000"/>
          </a:solidFill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3">
            <a:extLst>
              <a:ext uri="{FF2B5EF4-FFF2-40B4-BE49-F238E27FC236}">
                <a16:creationId xmlns:a16="http://schemas.microsoft.com/office/drawing/2014/main" id="{40FAD076-174B-9A44-B131-DEBFD18D9FC5}"/>
              </a:ext>
            </a:extLst>
          </p:cNvPr>
          <p:cNvSpPr txBox="1">
            <a:spLocks/>
          </p:cNvSpPr>
          <p:nvPr/>
        </p:nvSpPr>
        <p:spPr>
          <a:xfrm>
            <a:off x="1006116" y="191612"/>
            <a:ext cx="68580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333" b="1" dirty="0">
                <a:solidFill>
                  <a:schemeClr val="bg1"/>
                </a:solidFill>
                <a:latin typeface="Verdana" pitchFamily="34" charset="0"/>
              </a:rPr>
              <a:t>МОЛОДЕЖНЫЕ ПРОФЕССИОНАЛЬНЫЕ ПЕДАГОГИЧЕСКИЕ ИГРЫ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A5236-5E04-F249-9A88-CFAD2C085EAA}"/>
              </a:ext>
            </a:extLst>
          </p:cNvPr>
          <p:cNvSpPr txBox="1"/>
          <p:nvPr/>
        </p:nvSpPr>
        <p:spPr>
          <a:xfrm>
            <a:off x="344120" y="1206502"/>
            <a:ext cx="862036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профессиональных состязаний, направленных на </a:t>
            </a:r>
          </a:p>
          <a:p>
            <a:pPr marL="0" marR="0" indent="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профессиональное развитие молодых педагогов края.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054" y="1303806"/>
            <a:ext cx="4464496" cy="1000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9" tIns="38099" rIns="38099" bIns="38099" numCol="1" spcCol="38100" rtlCol="0" anchor="t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8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Критическое мышление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800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Командодействие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9" name="Shape 83"/>
          <p:cNvSpPr txBox="1">
            <a:spLocks/>
          </p:cNvSpPr>
          <p:nvPr/>
        </p:nvSpPr>
        <p:spPr>
          <a:xfrm>
            <a:off x="1333500" y="1"/>
            <a:ext cx="65405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endParaRPr lang="ru-RU" sz="2333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2A428E-F8D6-F249-8936-184BFBFC4046}"/>
              </a:ext>
            </a:extLst>
          </p:cNvPr>
          <p:cNvSpPr/>
          <p:nvPr/>
        </p:nvSpPr>
        <p:spPr>
          <a:xfrm>
            <a:off x="0" y="215406"/>
            <a:ext cx="9144000" cy="864096"/>
          </a:xfrm>
          <a:prstGeom prst="rect">
            <a:avLst/>
          </a:prstGeom>
          <a:solidFill>
            <a:srgbClr val="FF8000"/>
          </a:solidFill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3">
            <a:extLst>
              <a:ext uri="{FF2B5EF4-FFF2-40B4-BE49-F238E27FC236}">
                <a16:creationId xmlns:a16="http://schemas.microsoft.com/office/drawing/2014/main" id="{AFC56702-D480-BA41-8A5A-1274F3FD30FA}"/>
              </a:ext>
            </a:extLst>
          </p:cNvPr>
          <p:cNvSpPr txBox="1">
            <a:spLocks/>
          </p:cNvSpPr>
          <p:nvPr/>
        </p:nvSpPr>
        <p:spPr>
          <a:xfrm>
            <a:off x="1174750" y="171203"/>
            <a:ext cx="68580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333" b="1" dirty="0">
                <a:solidFill>
                  <a:schemeClr val="bg1"/>
                </a:solidFill>
                <a:latin typeface="Verdana" pitchFamily="34" charset="0"/>
              </a:rPr>
              <a:t>ЛИГИ - НАПРАВЛЕНИЯ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DF6014-2498-BC4C-BF3B-0BDD84F85013}"/>
              </a:ext>
            </a:extLst>
          </p:cNvPr>
          <p:cNvSpPr txBox="1"/>
          <p:nvPr/>
        </p:nvSpPr>
        <p:spPr>
          <a:xfrm>
            <a:off x="5059595" y="1234413"/>
            <a:ext cx="4464496" cy="18928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9" tIns="38099" rIns="38099" bIns="38099" numCol="1" spcCol="38100" rtlCol="0" anchor="t">
            <a:spAutoFit/>
          </a:bodyPr>
          <a:lstStyle/>
          <a:p>
            <a:pPr indent="-150800" algn="l">
              <a:spcBef>
                <a:spcPts val="600"/>
              </a:spcBef>
              <a:spcAft>
                <a:spcPts val="6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Дизайн-мышление</a:t>
            </a:r>
          </a:p>
          <a:p>
            <a:pPr indent="-150800" algn="l">
              <a:spcBef>
                <a:spcPts val="600"/>
              </a:spcBef>
              <a:spcAft>
                <a:spcPts val="6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Режиссирование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педагогического вызова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8000"/>
              </a:buClr>
            </a:pPr>
            <a:endParaRPr lang="ru-RU" sz="2800" dirty="0">
              <a:latin typeface="Myriad Pro" panose="020B0503030403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DED007C-ECB9-A042-9B11-4CA55EA2C64A}"/>
              </a:ext>
            </a:extLst>
          </p:cNvPr>
          <p:cNvSpPr/>
          <p:nvPr/>
        </p:nvSpPr>
        <p:spPr>
          <a:xfrm>
            <a:off x="395536" y="3372396"/>
            <a:ext cx="1800200" cy="17893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6">
                <a:lumMod val="75000"/>
              </a:schemeClr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959D8-176E-3949-BEE4-3E77F553664A}"/>
              </a:ext>
            </a:extLst>
          </p:cNvPr>
          <p:cNvSpPr txBox="1"/>
          <p:nvPr/>
        </p:nvSpPr>
        <p:spPr>
          <a:xfrm>
            <a:off x="851124" y="3943911"/>
            <a:ext cx="88902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I </a:t>
            </a:r>
            <a:r>
              <a:rPr lang="ru-RU" dirty="0">
                <a:solidFill>
                  <a:srgbClr val="000000"/>
                </a:solidFill>
              </a:rPr>
              <a:t>турнир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ИЮНЬ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E8119A92-3898-1849-9754-7C70D0EFB3A5}"/>
              </a:ext>
            </a:extLst>
          </p:cNvPr>
          <p:cNvSpPr/>
          <p:nvPr/>
        </p:nvSpPr>
        <p:spPr>
          <a:xfrm>
            <a:off x="3670900" y="3372395"/>
            <a:ext cx="1800200" cy="17893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6">
                <a:lumMod val="75000"/>
              </a:schemeClr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BA48E4-73BC-184D-BA59-EED9BB09EB36}"/>
              </a:ext>
            </a:extLst>
          </p:cNvPr>
          <p:cNvSpPr txBox="1"/>
          <p:nvPr/>
        </p:nvSpPr>
        <p:spPr>
          <a:xfrm>
            <a:off x="4082405" y="3943910"/>
            <a:ext cx="97719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II </a:t>
            </a:r>
            <a:r>
              <a:rPr lang="ru-RU" dirty="0">
                <a:solidFill>
                  <a:srgbClr val="000000"/>
                </a:solidFill>
              </a:rPr>
              <a:t>турнир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0000"/>
                </a:solidFill>
              </a:rPr>
              <a:t>ДЕКАБРЬ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9A13079-724C-0B47-8901-789DE3EA59EA}"/>
              </a:ext>
            </a:extLst>
          </p:cNvPr>
          <p:cNvSpPr/>
          <p:nvPr/>
        </p:nvSpPr>
        <p:spPr>
          <a:xfrm>
            <a:off x="6948264" y="3372396"/>
            <a:ext cx="1800200" cy="17893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6">
                <a:lumMod val="75000"/>
              </a:schemeClr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2596B7-872E-8D43-B0C9-1FD93E3AAE06}"/>
              </a:ext>
            </a:extLst>
          </p:cNvPr>
          <p:cNvSpPr txBox="1"/>
          <p:nvPr/>
        </p:nvSpPr>
        <p:spPr>
          <a:xfrm>
            <a:off x="7403852" y="3943911"/>
            <a:ext cx="10044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III </a:t>
            </a:r>
            <a:r>
              <a:rPr lang="ru-RU" dirty="0">
                <a:solidFill>
                  <a:srgbClr val="000000"/>
                </a:solidFill>
              </a:rPr>
              <a:t>турнир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МАРТ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961FE-47CF-5A46-9CD0-2CDF68269C26}"/>
              </a:ext>
            </a:extLst>
          </p:cNvPr>
          <p:cNvSpPr txBox="1"/>
          <p:nvPr/>
        </p:nvSpPr>
        <p:spPr>
          <a:xfrm>
            <a:off x="2746302" y="2680291"/>
            <a:ext cx="364939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СХЕМА ИГРОВОГО СЕЗОНА</a:t>
            </a:r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id="{BCF5E269-700C-424B-9A8C-79B5A5F49CCE}"/>
              </a:ext>
            </a:extLst>
          </p:cNvPr>
          <p:cNvSpPr/>
          <p:nvPr/>
        </p:nvSpPr>
        <p:spPr>
          <a:xfrm>
            <a:off x="2196688" y="3953702"/>
            <a:ext cx="1477164" cy="6113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6">
                <a:lumMod val="75000"/>
              </a:schemeClr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ТРЕНИРОВКИ</a:t>
            </a:r>
          </a:p>
        </p:txBody>
      </p:sp>
      <p:sp>
        <p:nvSpPr>
          <p:cNvPr id="34" name="Стрелка вправо 33">
            <a:extLst>
              <a:ext uri="{FF2B5EF4-FFF2-40B4-BE49-F238E27FC236}">
                <a16:creationId xmlns:a16="http://schemas.microsoft.com/office/drawing/2014/main" id="{26F37DDC-CBBF-A740-968A-01020D770D10}"/>
              </a:ext>
            </a:extLst>
          </p:cNvPr>
          <p:cNvSpPr/>
          <p:nvPr/>
        </p:nvSpPr>
        <p:spPr>
          <a:xfrm>
            <a:off x="5468148" y="3943910"/>
            <a:ext cx="1477164" cy="6113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6">
                <a:lumMod val="75000"/>
              </a:schemeClr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ТРЕНИРОВКИ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83"/>
          <p:cNvSpPr txBox="1">
            <a:spLocks/>
          </p:cNvSpPr>
          <p:nvPr/>
        </p:nvSpPr>
        <p:spPr>
          <a:xfrm>
            <a:off x="1333500" y="1"/>
            <a:ext cx="65405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endParaRPr lang="ru-RU" sz="2333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2A428E-F8D6-F249-8936-184BFBFC4046}"/>
              </a:ext>
            </a:extLst>
          </p:cNvPr>
          <p:cNvSpPr/>
          <p:nvPr/>
        </p:nvSpPr>
        <p:spPr>
          <a:xfrm>
            <a:off x="0" y="215406"/>
            <a:ext cx="9144000" cy="864096"/>
          </a:xfrm>
          <a:prstGeom prst="rect">
            <a:avLst/>
          </a:prstGeom>
          <a:solidFill>
            <a:srgbClr val="FF8000"/>
          </a:solidFill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3">
            <a:extLst>
              <a:ext uri="{FF2B5EF4-FFF2-40B4-BE49-F238E27FC236}">
                <a16:creationId xmlns:a16="http://schemas.microsoft.com/office/drawing/2014/main" id="{AFC56702-D480-BA41-8A5A-1274F3FD30FA}"/>
              </a:ext>
            </a:extLst>
          </p:cNvPr>
          <p:cNvSpPr txBox="1">
            <a:spLocks/>
          </p:cNvSpPr>
          <p:nvPr/>
        </p:nvSpPr>
        <p:spPr>
          <a:xfrm>
            <a:off x="1174750" y="171203"/>
            <a:ext cx="68580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333" b="1" dirty="0">
                <a:solidFill>
                  <a:schemeClr val="bg1"/>
                </a:solidFill>
                <a:latin typeface="Verdana" pitchFamily="34" charset="0"/>
              </a:rPr>
              <a:t>АССОЦИАЦИЯ МОЛОДЫХ ПЕДАГОГОВ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91AB33-12BB-2946-AC57-94663ACFE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74" y="1277774"/>
            <a:ext cx="2088232" cy="239624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D6D1576-0088-5240-901C-3C0DA5D1AC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8"/>
          <a:stretch/>
        </p:blipFill>
        <p:spPr>
          <a:xfrm>
            <a:off x="5148064" y="1531763"/>
            <a:ext cx="2307851" cy="1888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7709A-972D-484E-A6DC-CC095AC08254}"/>
              </a:ext>
            </a:extLst>
          </p:cNvPr>
          <p:cNvSpPr txBox="1"/>
          <p:nvPr/>
        </p:nvSpPr>
        <p:spPr>
          <a:xfrm>
            <a:off x="353480" y="3674020"/>
            <a:ext cx="8500539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Организует соревнования. Если кто-то хочет организовать соревнование сам, он связывается с федерацией.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Публикует календарь соревнований.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Занимается разработкой правил — правил игры, правил проведения соревнований.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Подготавливает спортивных судей.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Ведёт рейтинги спортсменов и судей, штрафует провинившихся.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Популяризует спорт.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25BF9AE-5C6E-FD40-BDAC-F7BDCCCC484A}"/>
              </a:ext>
            </a:extLst>
          </p:cNvPr>
          <p:cNvCxnSpPr/>
          <p:nvPr/>
        </p:nvCxnSpPr>
        <p:spPr>
          <a:xfrm flipH="1">
            <a:off x="3563888" y="1531763"/>
            <a:ext cx="1152128" cy="1829793"/>
          </a:xfrm>
          <a:prstGeom prst="line">
            <a:avLst/>
          </a:prstGeom>
          <a:noFill/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166646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3954B8-328C-4244-8BC3-B36A0CD06C51}"/>
              </a:ext>
            </a:extLst>
          </p:cNvPr>
          <p:cNvSpPr txBox="1"/>
          <p:nvPr/>
        </p:nvSpPr>
        <p:spPr>
          <a:xfrm>
            <a:off x="2798630" y="417016"/>
            <a:ext cx="472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ПЕРВИЧКА: ЖИЗНЬ И ДЕЯТЕЛЬНОСТЬ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BD8E5F-4A71-BB46-8C7C-16A56917B7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517" y="1652764"/>
            <a:ext cx="1834561" cy="122543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9DE425-CDBD-F244-9280-14D18EB54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19" y="417016"/>
            <a:ext cx="1834561" cy="117656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6F31146-3635-AD47-B4C2-E5760A4897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29" t="4831" b="2553"/>
          <a:stretch/>
        </p:blipFill>
        <p:spPr>
          <a:xfrm>
            <a:off x="199517" y="2937377"/>
            <a:ext cx="1834561" cy="2360607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97A3C0-E624-8941-ADFF-9ACF8D49E6A9}"/>
              </a:ext>
            </a:extLst>
          </p:cNvPr>
          <p:cNvCxnSpPr>
            <a:cxnSpLocks/>
          </p:cNvCxnSpPr>
          <p:nvPr/>
        </p:nvCxnSpPr>
        <p:spPr>
          <a:xfrm>
            <a:off x="2105425" y="3237581"/>
            <a:ext cx="693918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FE5CE3-4EC6-6D49-BF1D-7FA418CC6E57}"/>
              </a:ext>
            </a:extLst>
          </p:cNvPr>
          <p:cNvSpPr txBox="1"/>
          <p:nvPr/>
        </p:nvSpPr>
        <p:spPr>
          <a:xfrm>
            <a:off x="2787038" y="3265265"/>
            <a:ext cx="446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ФУТБОЛЬНЫЙ СПОРТИВНЫЙ КЛУБ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538E7E-22E0-BF46-A783-A4DF3F24655D}"/>
              </a:ext>
            </a:extLst>
          </p:cNvPr>
          <p:cNvSpPr txBox="1"/>
          <p:nvPr/>
        </p:nvSpPr>
        <p:spPr>
          <a:xfrm>
            <a:off x="2105425" y="3491925"/>
            <a:ext cx="1687878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клуба - игроки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Тренерская команда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академия (юниорская лига)</a:t>
            </a:r>
          </a:p>
          <a:p>
            <a:pPr algn="just"/>
            <a:endParaRPr lang="ru-RU" sz="9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75ACAC-1AB5-CA45-8F58-469DACDD6994}"/>
              </a:ext>
            </a:extLst>
          </p:cNvPr>
          <p:cNvSpPr txBox="1"/>
          <p:nvPr/>
        </p:nvSpPr>
        <p:spPr>
          <a:xfrm>
            <a:off x="5436051" y="3542263"/>
            <a:ext cx="13335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Герб, гимн, флаг</a:t>
            </a:r>
          </a:p>
          <a:p>
            <a:pPr algn="just"/>
            <a:endParaRPr lang="ru-RU" sz="9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D725C6-5AD9-1647-BC27-DB555C8F8DD5}"/>
              </a:ext>
            </a:extLst>
          </p:cNvPr>
          <p:cNvSpPr txBox="1"/>
          <p:nvPr/>
        </p:nvSpPr>
        <p:spPr>
          <a:xfrm>
            <a:off x="3748172" y="3528803"/>
            <a:ext cx="1687878" cy="204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новых игроков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тренерского и менеджерского штаба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 партнерами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endParaRPr lang="ru-RU" sz="9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деятельность</a:t>
            </a:r>
          </a:p>
          <a:p>
            <a:pPr algn="just"/>
            <a:endParaRPr lang="ru-RU" sz="9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17E9EF-36D0-0E4E-940A-B6629E87F2B9}"/>
              </a:ext>
            </a:extLst>
          </p:cNvPr>
          <p:cNvSpPr txBox="1"/>
          <p:nvPr/>
        </p:nvSpPr>
        <p:spPr>
          <a:xfrm>
            <a:off x="6558967" y="3557912"/>
            <a:ext cx="1333514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 (зал)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и соц. сети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9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6" descr="Енисей (футбольный клуб) — Википедия">
            <a:extLst>
              <a:ext uri="{FF2B5EF4-FFF2-40B4-BE49-F238E27FC236}">
                <a16:creationId xmlns:a16="http://schemas.microsoft.com/office/drawing/2014/main" id="{7C89FB3A-55B2-0C48-98A5-B70AE87C4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67" y="3403764"/>
            <a:ext cx="651929" cy="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ЦСКА (футбольный клуб, Москва) — Википедия">
            <a:extLst>
              <a:ext uri="{FF2B5EF4-FFF2-40B4-BE49-F238E27FC236}">
                <a16:creationId xmlns:a16="http://schemas.microsoft.com/office/drawing/2014/main" id="{680BA8A6-DBAF-C14C-A4FA-757F39D7F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52" y="4397466"/>
            <a:ext cx="606158" cy="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5C2D0E-95C0-5A41-A3C4-D9C54556E3C5}"/>
              </a:ext>
            </a:extLst>
          </p:cNvPr>
          <p:cNvSpPr txBox="1"/>
          <p:nvPr/>
        </p:nvSpPr>
        <p:spPr>
          <a:xfrm>
            <a:off x="2207469" y="750611"/>
            <a:ext cx="6007742" cy="2492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через тренировки и МППИ на </a:t>
            </a:r>
          </a:p>
          <a:p>
            <a:pPr marL="0" marR="0" indent="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(муниципальном) уровне. </a:t>
            </a:r>
          </a:p>
          <a:p>
            <a:pPr marL="0" marR="0" indent="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R="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Организация жизни и деятельности ПГ по указанным ниже направлениям: </a:t>
            </a:r>
          </a:p>
          <a:p>
            <a:pPr marL="171450" marR="0" indent="-17145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ПГ и привлечение новых членов АМП; </a:t>
            </a:r>
          </a:p>
          <a:p>
            <a:pPr marL="171450" marR="0" indent="-17145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решение организационных вопросов по строительству ПГ; </a:t>
            </a:r>
          </a:p>
          <a:p>
            <a:pPr marL="171450" marR="0" indent="-17145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примерной программы деятельности ПГ на текущий </a:t>
            </a:r>
          </a:p>
          <a:p>
            <a:pPr marR="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год; </a:t>
            </a:r>
          </a:p>
          <a:p>
            <a:pPr marL="171450" marR="0" indent="-17145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тренировок (не менее 9-ти в год) и пробных состязаний; </a:t>
            </a:r>
          </a:p>
          <a:p>
            <a:pPr marL="171450" marR="0" indent="-17145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членских взносов. </a:t>
            </a:r>
          </a:p>
          <a:p>
            <a:pPr marR="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Подготовка членов ПГ АМП к турнирам МППИ (окружные и краевые). </a:t>
            </a:r>
          </a:p>
          <a:p>
            <a:pPr marR="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Подготовка членов ПГ АМП к Школе тренеров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DACD7F74-04C8-7F44-87CF-7274F56A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342" y="1183363"/>
            <a:ext cx="666376" cy="82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743A8063-9E44-CB4B-B870-0B179B25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11823" flipV="1">
            <a:off x="7950806" y="223145"/>
            <a:ext cx="1064399" cy="1026751"/>
          </a:xfrm>
          <a:prstGeom prst="rect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0B79CB11-E3BA-504B-ADDC-C98910EF8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r="27451"/>
          <a:stretch/>
        </p:blipFill>
        <p:spPr bwMode="auto">
          <a:xfrm>
            <a:off x="8136052" y="2148191"/>
            <a:ext cx="701967" cy="97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3"/>
          <p:cNvSpPr txBox="1">
            <a:spLocks/>
          </p:cNvSpPr>
          <p:nvPr/>
        </p:nvSpPr>
        <p:spPr>
          <a:xfrm>
            <a:off x="1301750" y="254001"/>
            <a:ext cx="65405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lang="ru-RU" sz="2333" b="1" dirty="0">
                <a:solidFill>
                  <a:schemeClr val="bg1"/>
                </a:solidFill>
                <a:latin typeface="Myriad Pro" panose="020B0503030403020204" pitchFamily="34" charset="0"/>
              </a:rPr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17340"/>
            <a:ext cx="43204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28" indent="-285728"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участие в управлении АМП ;</a:t>
            </a:r>
          </a:p>
          <a:p>
            <a:pPr marL="285728" indent="-285728" algn="just" fontAlgn="base">
              <a:buFont typeface="Wingdings" panose="05000000000000000000" pitchFamily="2" charset="2"/>
              <a:buChar char="ü"/>
            </a:pPr>
            <a:r>
              <a:rPr lang="ru-RU" b="1" dirty="0"/>
              <a:t>участие в рейтинге на турнирах; </a:t>
            </a:r>
          </a:p>
          <a:p>
            <a:pPr marL="285728" indent="-285728"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возможность стать тренером АМП;</a:t>
            </a:r>
          </a:p>
          <a:p>
            <a:pPr marL="285728" indent="-285728"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участвовать от имени АМП в мероприятиях третьих сторон; </a:t>
            </a:r>
          </a:p>
          <a:p>
            <a:pPr marL="285728" indent="-285728"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участвовать в организации и проведении МППИ, </a:t>
            </a:r>
            <a:r>
              <a:rPr lang="ru-RU" sz="1400" dirty="0" err="1"/>
              <a:t>вебинарах</a:t>
            </a:r>
            <a:r>
              <a:rPr lang="ru-RU" sz="1400" dirty="0"/>
              <a:t>, и семинарах АМП, образовательных мероприятиях;</a:t>
            </a:r>
          </a:p>
          <a:p>
            <a:pPr marL="285728" indent="-285728"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представлять АМП на конференциях, форумах, семинарах, съездах в качестве участника и в качестве докладчиков;</a:t>
            </a:r>
          </a:p>
          <a:p>
            <a:pPr marL="285728" indent="-285728"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участвовать в разработках и публикациях методических и научных материалов;</a:t>
            </a:r>
          </a:p>
          <a:p>
            <a:pPr marL="285728" indent="-285728"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проводить научные исследования в рамках тематики АМП и МППИ от имени АМП;</a:t>
            </a:r>
          </a:p>
          <a:p>
            <a:pPr marL="285728" indent="-285728"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получать поддержку в форме консультаций, рецензий, рекомендаций от экспертов образования;</a:t>
            </a:r>
          </a:p>
          <a:p>
            <a:pPr marL="285728" indent="-285728"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получать иную поддержку.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endParaRPr lang="ru-RU" sz="200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2CE0C0-D441-6741-B3F2-81D099D6856A}"/>
              </a:ext>
            </a:extLst>
          </p:cNvPr>
          <p:cNvSpPr/>
          <p:nvPr/>
        </p:nvSpPr>
        <p:spPr>
          <a:xfrm>
            <a:off x="0" y="215406"/>
            <a:ext cx="9144000" cy="864096"/>
          </a:xfrm>
          <a:prstGeom prst="rect">
            <a:avLst/>
          </a:prstGeom>
          <a:solidFill>
            <a:srgbClr val="FF8000"/>
          </a:solidFill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83">
            <a:extLst>
              <a:ext uri="{FF2B5EF4-FFF2-40B4-BE49-F238E27FC236}">
                <a16:creationId xmlns:a16="http://schemas.microsoft.com/office/drawing/2014/main" id="{54B1F02E-FF7E-224D-ACEE-8D9E2BF6D60E}"/>
              </a:ext>
            </a:extLst>
          </p:cNvPr>
          <p:cNvSpPr txBox="1">
            <a:spLocks/>
          </p:cNvSpPr>
          <p:nvPr/>
        </p:nvSpPr>
        <p:spPr>
          <a:xfrm>
            <a:off x="1174750" y="171203"/>
            <a:ext cx="68580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333" b="1" dirty="0">
                <a:solidFill>
                  <a:schemeClr val="bg1"/>
                </a:solidFill>
                <a:latin typeface="Verdana" pitchFamily="34" charset="0"/>
              </a:rPr>
              <a:t>ЧТО ДАЕТ ЧЛЕНСТВО В АССОЦИАЦИИ?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ED37CE-8AEE-1847-9AFD-59D7CA52532C}"/>
              </a:ext>
            </a:extLst>
          </p:cNvPr>
          <p:cNvSpPr/>
          <p:nvPr/>
        </p:nvSpPr>
        <p:spPr>
          <a:xfrm>
            <a:off x="4860032" y="1417340"/>
            <a:ext cx="40561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28" indent="-285728" algn="just">
              <a:buFont typeface="Wingdings" panose="05000000000000000000" pitchFamily="2" charset="2"/>
              <a:buChar char="ü"/>
            </a:pPr>
            <a:r>
              <a:rPr lang="ru-RU" sz="1400" dirty="0"/>
              <a:t>разделять ценности АМП;</a:t>
            </a:r>
          </a:p>
          <a:p>
            <a:pPr marL="285728" indent="-285728" algn="just">
              <a:buFont typeface="Wingdings" panose="05000000000000000000" pitchFamily="2" charset="2"/>
              <a:buChar char="ü"/>
            </a:pPr>
            <a:r>
              <a:rPr lang="ru-RU" sz="1400" dirty="0"/>
              <a:t>принимать активное участие в деятельности;</a:t>
            </a:r>
          </a:p>
          <a:p>
            <a:pPr marL="285728" indent="-285728" algn="just">
              <a:buFont typeface="Wingdings" panose="05000000000000000000" pitchFamily="2" charset="2"/>
              <a:buChar char="ü"/>
            </a:pPr>
            <a:r>
              <a:rPr lang="ru-RU" sz="1400" dirty="0"/>
              <a:t>внести вступительный взнос;</a:t>
            </a:r>
          </a:p>
          <a:p>
            <a:pPr marL="285728" indent="-285728" algn="just">
              <a:buFont typeface="Wingdings" panose="05000000000000000000" pitchFamily="2" charset="2"/>
              <a:buChar char="ü"/>
            </a:pPr>
            <a:r>
              <a:rPr lang="ru-RU" sz="1400" dirty="0"/>
              <a:t>выплачивать членские взносы в размере, установленном  Конференцией АМП;</a:t>
            </a:r>
          </a:p>
          <a:p>
            <a:pPr marL="285728" indent="-285728" algn="just">
              <a:buFont typeface="Wingdings" panose="05000000000000000000" pitchFamily="2" charset="2"/>
              <a:buChar char="ü"/>
            </a:pPr>
            <a:r>
              <a:rPr lang="ru-RU" sz="1400" dirty="0"/>
              <a:t>своевременно в согласованные сроки подавать информацию о себе для статистического учета.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6E2292-C30E-7446-B456-0CF416EA4028}"/>
              </a:ext>
            </a:extLst>
          </p:cNvPr>
          <p:cNvSpPr txBox="1"/>
          <p:nvPr/>
        </p:nvSpPr>
        <p:spPr>
          <a:xfrm>
            <a:off x="429150" y="1105675"/>
            <a:ext cx="7463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ПРАВА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E1CD9-06CE-DA44-82E4-6022E2D78AD2}"/>
              </a:ext>
            </a:extLst>
          </p:cNvPr>
          <p:cNvSpPr txBox="1"/>
          <p:nvPr/>
        </p:nvSpPr>
        <p:spPr>
          <a:xfrm>
            <a:off x="4860032" y="1068386"/>
            <a:ext cx="15622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ОБЯЗАННОСТИ</a:t>
            </a:r>
          </a:p>
        </p:txBody>
      </p:sp>
    </p:spTree>
    <p:extLst>
      <p:ext uri="{BB962C8B-B14F-4D97-AF65-F5344CB8AC3E}">
        <p14:creationId xmlns:p14="http://schemas.microsoft.com/office/powerpoint/2010/main" val="41002774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74E2625-AECB-4845-A6A3-E0091302AAEC}"/>
              </a:ext>
            </a:extLst>
          </p:cNvPr>
          <p:cNvSpPr/>
          <p:nvPr/>
        </p:nvSpPr>
        <p:spPr>
          <a:xfrm>
            <a:off x="0" y="336974"/>
            <a:ext cx="9144000" cy="534088"/>
          </a:xfrm>
          <a:prstGeom prst="rect">
            <a:avLst/>
          </a:prstGeom>
          <a:solidFill>
            <a:srgbClr val="FF8000"/>
          </a:solidFill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83">
            <a:extLst>
              <a:ext uri="{FF2B5EF4-FFF2-40B4-BE49-F238E27FC236}">
                <a16:creationId xmlns:a16="http://schemas.microsoft.com/office/drawing/2014/main" id="{06FB305A-F939-F542-8DF2-8AE1E1D04CFB}"/>
              </a:ext>
            </a:extLst>
          </p:cNvPr>
          <p:cNvSpPr txBox="1">
            <a:spLocks/>
          </p:cNvSpPr>
          <p:nvPr/>
        </p:nvSpPr>
        <p:spPr>
          <a:xfrm>
            <a:off x="1161312" y="292772"/>
            <a:ext cx="6858000" cy="588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333" b="1" dirty="0">
                <a:solidFill>
                  <a:schemeClr val="bg1"/>
                </a:solidFill>
                <a:latin typeface="Verdana" pitchFamily="34" charset="0"/>
              </a:rPr>
              <a:t>НАШИ КОНТАКТЫ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DAAB42-6DE7-624E-9839-923E48C2AFB8}"/>
              </a:ext>
            </a:extLst>
          </p:cNvPr>
          <p:cNvSpPr txBox="1"/>
          <p:nvPr/>
        </p:nvSpPr>
        <p:spPr>
          <a:xfrm>
            <a:off x="1515402" y="1322304"/>
            <a:ext cx="305659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u="sng" dirty="0">
                <a:hlinkClick r:id="rId2"/>
              </a:rPr>
              <a:t>https://www.ampkrsk.com/</a:t>
            </a:r>
            <a:endParaRPr lang="ru-RU" u="sng" dirty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u="sng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098" name="Picture 2" descr="Создатели Instagram признались, что они скопировали истории Snapchat">
            <a:extLst>
              <a:ext uri="{FF2B5EF4-FFF2-40B4-BE49-F238E27FC236}">
                <a16:creationId xmlns:a16="http://schemas.microsoft.com/office/drawing/2014/main" id="{22F5F54B-DA08-0343-82CC-9DE9027AC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5" y="3224246"/>
            <a:ext cx="1184920" cy="66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4AF5D4-6626-C340-B71B-D791F6DB010C}"/>
              </a:ext>
            </a:extLst>
          </p:cNvPr>
          <p:cNvSpPr txBox="1"/>
          <p:nvPr/>
        </p:nvSpPr>
        <p:spPr>
          <a:xfrm>
            <a:off x="1498965" y="3221715"/>
            <a:ext cx="94032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dirty="0" err="1">
                <a:solidFill>
                  <a:srgbClr val="000000"/>
                </a:solidFill>
              </a:rPr>
              <a:t>ampkrsk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0" name="Picture 4" descr="Яндекс.Почта без рекламы. И такое бывает">
            <a:extLst>
              <a:ext uri="{FF2B5EF4-FFF2-40B4-BE49-F238E27FC236}">
                <a16:creationId xmlns:a16="http://schemas.microsoft.com/office/drawing/2014/main" id="{CE3024EE-2FB8-3C49-95FB-D13F39479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t="31495" r="28574" b="21630"/>
          <a:stretch/>
        </p:blipFill>
        <p:spPr bwMode="auto">
          <a:xfrm>
            <a:off x="3358423" y="3221715"/>
            <a:ext cx="792088" cy="49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Смартфон">
            <a:extLst>
              <a:ext uri="{FF2B5EF4-FFF2-40B4-BE49-F238E27FC236}">
                <a16:creationId xmlns:a16="http://schemas.microsoft.com/office/drawing/2014/main" id="{38618382-1D57-6847-8CEE-4CA2FE91C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68457" y="3154527"/>
            <a:ext cx="561064" cy="5610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B4ABE7-44A5-2A49-BB4A-793A356E07D1}"/>
              </a:ext>
            </a:extLst>
          </p:cNvPr>
          <p:cNvSpPr txBox="1"/>
          <p:nvPr/>
        </p:nvSpPr>
        <p:spPr>
          <a:xfrm>
            <a:off x="4233672" y="3166980"/>
            <a:ext cx="156869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dirty="0">
                <a:hlinkClick r:id="rId7"/>
              </a:rPr>
              <a:t>ampkrsk@ya.ru</a:t>
            </a:r>
            <a:endParaRPr lang="en-US" dirty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7D632-2F28-BC46-8AA6-6931248BAA4D}"/>
              </a:ext>
            </a:extLst>
          </p:cNvPr>
          <p:cNvSpPr txBox="1"/>
          <p:nvPr/>
        </p:nvSpPr>
        <p:spPr>
          <a:xfrm>
            <a:off x="7027655" y="3166980"/>
            <a:ext cx="137954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dirty="0"/>
              <a:t>89</a:t>
            </a:r>
            <a:r>
              <a:rPr lang="ru-RU" dirty="0"/>
              <a:t>504298677</a:t>
            </a:r>
            <a:endParaRPr lang="en-US" dirty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2" name="Picture 6" descr="ВКонтакте анонсировала обновления: тематические ленты, дизлайки, донаты и  многое другое">
            <a:extLst>
              <a:ext uri="{FF2B5EF4-FFF2-40B4-BE49-F238E27FC236}">
                <a16:creationId xmlns:a16="http://schemas.microsoft.com/office/drawing/2014/main" id="{024E6DB1-3BA2-CE4C-B8A7-2A53677F2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8" r="16183"/>
          <a:stretch/>
        </p:blipFill>
        <p:spPr bwMode="auto">
          <a:xfrm>
            <a:off x="4355976" y="1311864"/>
            <a:ext cx="1446393" cy="112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29ED35-DC8F-714A-BB9B-E405C196F96C}"/>
              </a:ext>
            </a:extLst>
          </p:cNvPr>
          <p:cNvSpPr txBox="1"/>
          <p:nvPr/>
        </p:nvSpPr>
        <p:spPr>
          <a:xfrm>
            <a:off x="5876322" y="1549829"/>
            <a:ext cx="297613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dirty="0">
                <a:solidFill>
                  <a:srgbClr val="000000"/>
                </a:solidFill>
                <a:hlinkClick r:id="rId9"/>
              </a:rPr>
              <a:t>https://vk.com/pedagogi_amp</a:t>
            </a:r>
            <a:endParaRPr lang="ru-RU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12146D0-F277-A54C-9E00-FDF7138FAA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8"/>
          <a:stretch/>
        </p:blipFill>
        <p:spPr>
          <a:xfrm flipH="1">
            <a:off x="154348" y="1349552"/>
            <a:ext cx="1194349" cy="10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372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5199</TotalTime>
  <Words>499</Words>
  <Application>Microsoft Office PowerPoint</Application>
  <PresentationFormat>Экран (16:10)</PresentationFormat>
  <Paragraphs>104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Helvetica Neue</vt:lpstr>
      <vt:lpstr>Myriad Pro</vt:lpstr>
      <vt:lpstr>Times New Roman</vt:lpstr>
      <vt:lpstr>Verdana</vt:lpstr>
      <vt:lpstr>Wingdings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 МОЛОДЫХ ПЕДАГОГОВ КРАСНОЯРЬЯ</dc:title>
  <dc:creator>Руслан</dc:creator>
  <cp:lastModifiedBy>user</cp:lastModifiedBy>
  <cp:revision>191</cp:revision>
  <dcterms:modified xsi:type="dcterms:W3CDTF">2022-06-11T17:17:29Z</dcterms:modified>
</cp:coreProperties>
</file>