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610" y="4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4400" y="411480"/>
            <a:ext cx="16459200" cy="1645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20.userapi.com/impg/G_eDkZlbz_iHlL0hVxvwNdd_JG_y5AQE6TpePw/EIiyzi4Gac8.jpg?size=2560x2560&amp;quality=95&amp;sign=49b5b4f1007f25099481d997e952e314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0"/>
            <a:ext cx="12801600" cy="1028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24400" y="0"/>
            <a:ext cx="9296400" cy="10286999"/>
          </a:xfrm>
          <a:prstGeom prst="rect">
            <a:avLst/>
          </a:prstGeom>
          <a:blipFill>
            <a:blip r:embed="rId2" cstate="print"/>
            <a:srcRect/>
            <a:stretch>
              <a:fillRect l="1" r="-96721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7999" cy="10286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8287999" cy="10286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7999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"/>
            <a:ext cx="18287999" cy="10286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7999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7999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0</Words>
  <Application>Microsoft Office PowerPoint</Application>
  <PresentationFormat>Произвольный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fkvfp</cp:lastModifiedBy>
  <cp:revision>2</cp:revision>
  <dcterms:created xsi:type="dcterms:W3CDTF">2020-09-06T17:04:17Z</dcterms:created>
  <dcterms:modified xsi:type="dcterms:W3CDTF">2023-08-02T13:48:31Z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2020-09-06T00:00:00Z</vt:filetime>
  </property>
</Properties>
</file>