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7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8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2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4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4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2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7251C3B-5D33-4E0C-A7C5-9CCF692B9905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0154C9C-2215-4074-A0B3-A428E7C59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44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6AA210CC-8E89-476D-B9CF-06FD39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50" y="439057"/>
            <a:ext cx="3935688" cy="1466850"/>
          </a:xfrm>
        </p:spPr>
        <p:txBody>
          <a:bodyPr/>
          <a:lstStyle/>
          <a:p>
            <a:r>
              <a:rPr lang="ru-RU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ОСНОВЫ ВОЛОНТЕРСТВА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3793EF8-16FD-4787-B1C3-98D28A74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2251851"/>
            <a:ext cx="4477987" cy="341552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i="1" cap="none" dirty="0">
                <a:ln/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Волонтерство (добровольчество)</a:t>
            </a:r>
            <a:r>
              <a:rPr lang="ru-RU" b="1" cap="none" dirty="0">
                <a:ln/>
                <a:solidFill>
                  <a:schemeClr val="bg1">
                    <a:lumMod val="90000"/>
                    <a:lumOff val="10000"/>
                  </a:schemeClr>
                </a:solidFill>
              </a:rPr>
              <a:t> — это добровольное принятие обязанностей по оказанию безвозмездной помощи. </a:t>
            </a:r>
          </a:p>
          <a:p>
            <a:r>
              <a:rPr lang="ru-RU" b="1" i="1" cap="none" dirty="0">
                <a:ln/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Волонтеры (добровольцы)</a:t>
            </a:r>
            <a:r>
              <a:rPr lang="ru-RU" b="1" cap="none" dirty="0">
                <a:ln/>
                <a:solidFill>
                  <a:schemeClr val="bg1">
                    <a:lumMod val="90000"/>
                    <a:lumOff val="10000"/>
                  </a:schemeClr>
                </a:solidFill>
              </a:rPr>
              <a:t> — граждане, осуществляющие благотворительную деятельность в форме безвозмездного труда в интересах общества. </a:t>
            </a:r>
          </a:p>
          <a:p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9E072E-453E-408C-9D6C-7651C253F6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062" y="484495"/>
            <a:ext cx="3108523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8041E4-5D03-47F3-9DE3-1FBD1D896B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890" y="1199224"/>
            <a:ext cx="2973035" cy="222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1D9DFA-0470-48C3-8516-AE1FB152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062" y="3429000"/>
            <a:ext cx="3247128" cy="155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6A8B8-6F1D-418A-A6D3-89F3CDCFD6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45" y="131039"/>
            <a:ext cx="752302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05A2-A856-431C-A3CA-0A4063B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00" y="2914650"/>
            <a:ext cx="3935688" cy="20232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НАПРАВЛЕНИЯ 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ВОЛОНТЕРСТВА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18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Событийное волонтерство – работа волонтеров на масштабных мероприятиях;</a:t>
            </a:r>
            <a:br>
              <a:rPr lang="ru-RU" sz="18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br>
              <a:rPr lang="ru-RU" sz="18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18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культурное </a:t>
            </a:r>
            <a:r>
              <a:rPr lang="ru-RU" sz="1800" b="1" dirty="0" err="1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волонтерство</a:t>
            </a:r>
            <a:r>
              <a:rPr lang="ru-RU" sz="18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 – добровольцы проводят экскурсии, поддерживают порядок в фондах библиотек, музеях и культурных центров, разрабатывают туристические маршруты и облагораживают объекты культурного наследия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B1285A-A85E-402C-8E6E-E5DEFA1F3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285" y="3148419"/>
            <a:ext cx="2789751" cy="185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6A531106-E7CA-47EE-9101-F073BE40CF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373" y="128332"/>
            <a:ext cx="2779342" cy="185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1029B-6C2C-4782-BEA0-383AC9B40F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126" y="284387"/>
            <a:ext cx="3486364" cy="330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44B38C-9B6A-4628-B6E7-EA7F4D2B01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15" y="428368"/>
            <a:ext cx="1677638" cy="223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49C9B1-FC00-49DD-9A11-EF814126FD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10" y="1512788"/>
            <a:ext cx="1292095" cy="1292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E33030-6BF9-4720-9625-9D38DBE678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45" y="131039"/>
            <a:ext cx="752302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05A2-A856-431C-A3CA-0A4063B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00" y="2914650"/>
            <a:ext cx="3935688" cy="20232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НАПРАВЛЕНИЯ 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ВОЛОНТЕРСТВА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2000" b="1" dirty="0" err="1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Эковолонтерство</a:t>
            </a: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 – это помощь в сохранении окружающей среды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36D891-9BD1-4642-9372-AC18678669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200" y="352425"/>
            <a:ext cx="3857732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9FD227-28AC-4C44-A5A6-6E40FB75A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91" y="790575"/>
            <a:ext cx="5449584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8BE0A-D2A6-4CE0-9FB0-EF331018B6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69" y="148794"/>
            <a:ext cx="752302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05A2-A856-431C-A3CA-0A4063B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00" y="3580475"/>
            <a:ext cx="3935688" cy="2023252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НАПРАВЛЕНИЯ 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ВОЛОНТЕРСТВА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Патриотическое волонтерство. 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 Помощь ветеранам;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 Помощь в организации парада Победы;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 Благоустройство военных памятников и захоронений;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- проведение акций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9A9895-D65D-4AED-A382-D5FC77009A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88" y="541539"/>
            <a:ext cx="2983324" cy="397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FEF5AA-DCEA-4885-9D56-5F4F52C9C5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128" y="621436"/>
            <a:ext cx="266043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D1F2B9-5D6D-48EB-8497-DBD7B8E73D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45" y="131039"/>
            <a:ext cx="752302" cy="10681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C17A7-A018-4E36-AF13-EEDD67129B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5" y="143715"/>
            <a:ext cx="2863025" cy="203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370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05A2-A856-431C-A3CA-0A4063B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42" y="3507678"/>
            <a:ext cx="3935688" cy="2023252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НАПРАВЛЕНИЯ 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ВОЛОНТЕРСТВА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социальное </a:t>
            </a:r>
            <a:r>
              <a:rPr lang="ru-RU" sz="2000" b="1" dirty="0" err="1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волонтерство</a:t>
            </a: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. 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Волонтерская (Добровольческая) деятельность направленная на оказание помощи, прежде всего, незащищенным слоям населения, нуждающимся во внимании и (или) постоянном уходе (помощь детям-сиротам, многодетным семьям  и многим другим)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722EE-74D7-4F26-AFEB-4F12B920A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57" y="594804"/>
            <a:ext cx="5112165" cy="363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25B926-60FD-4E83-8A34-B2BF754B0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89" y="0"/>
            <a:ext cx="3151573" cy="1712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C4B9D-A5CA-4CD4-BC03-EA557078FA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45" y="131039"/>
            <a:ext cx="752302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8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05A2-A856-431C-A3CA-0A4063B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42" y="3507678"/>
            <a:ext cx="3935688" cy="2023252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НАПРАВЛЕНИЯ 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  <a:t>ВОЛОНТЕРСТВА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спортивное </a:t>
            </a:r>
            <a:r>
              <a:rPr lang="ru-RU" sz="2000" b="1" dirty="0" err="1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волонтерство</a:t>
            </a: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. </a:t>
            </a: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b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2000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  <a:latin typeface="Bahnschrift Light Condensed" panose="020B0502040204020203" pitchFamily="34" charset="0"/>
              </a:rPr>
              <a:t>Волонтеры спортивного направления помогают в организации и проведении спортивных и физкультурных событий, популяризируют здоровый образ жизни через личное участие в мероприятиях</a:t>
            </a:r>
            <a:br>
              <a:rPr lang="ru-RU" b="1" dirty="0">
                <a:ln>
                  <a:solidFill>
                    <a:schemeClr val="bg1">
                      <a:lumMod val="90000"/>
                      <a:lumOff val="10000"/>
                    </a:schemeClr>
                  </a:solidFill>
                </a:ln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AF72C-3D65-4457-AB53-B3656CA54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685" y="242773"/>
            <a:ext cx="2697669" cy="202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C5652-8B1D-47A4-B094-C02E15DA3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11" y="140663"/>
            <a:ext cx="2672178" cy="248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23FC80-73EA-4217-86E6-B0971853F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197" y="2795084"/>
            <a:ext cx="2583403" cy="227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6409DA-8343-408B-9A5F-C18943789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554" y="2520322"/>
            <a:ext cx="2436891" cy="229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2B19D6-C3FD-4261-BE20-DC0C5B7702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16" y="0"/>
            <a:ext cx="3021367" cy="22660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ECC16A-E023-449F-A1E5-B81E73ABFC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45" y="131039"/>
            <a:ext cx="752302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5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163</TotalTime>
  <Words>34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Bahnschrift Light Condensed</vt:lpstr>
      <vt:lpstr>Corbel</vt:lpstr>
      <vt:lpstr>Wingdings</vt:lpstr>
      <vt:lpstr>Окаймление</vt:lpstr>
      <vt:lpstr>ОСНОВЫ ВОЛОНТЕРСТВА</vt:lpstr>
      <vt:lpstr>        НАПРАВЛЕНИЯ  ВОЛОНТЕРСТВА Событийное волонтерство – работа волонтеров на масштабных мероприятиях;  культурное волонтерство – добровольцы проводят экскурсии, поддерживают порядок в фондах библиотек, музеях и культурных центров, разрабатывают туристические маршруты и облагораживают объекты культурного наследия</vt:lpstr>
      <vt:lpstr>        НАПРАВЛЕНИЯ  ВОЛОНТЕРСТВА Эковолонтерство – это помощь в сохранении окружающей среды </vt:lpstr>
      <vt:lpstr>        НАПРАВЛЕНИЯ  ВОЛОНТЕРСТВА Патриотическое волонтерство.   - Помощь ветеранам; - Помощь в организации парада Победы; - Благоустройство военных памятников и захоронений; - проведение акций </vt:lpstr>
      <vt:lpstr>        НАПРАВЛЕНИЯ  ВОЛОНТЕРСТВА социальное волонтерство.   Волонтерская (Добровольческая) деятельность направленная на оказание помощи, прежде всего, незащищенным слоям населения, нуждающимся во внимании и (или) постоянном уходе (помощь детям-сиротам, многодетным семьям  и многим другим) </vt:lpstr>
      <vt:lpstr>        НАПРАВЛЕНИЯ  ВОЛОНТЕРСТВА спортивное волонтерство.   Волонтеры спортивного направления помогают в организации и проведении спортивных и физкультурных событий, популяризируют здоровый образ жизни через личное участие в мероприятиях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ЦДО</cp:lastModifiedBy>
  <cp:revision>17</cp:revision>
  <dcterms:created xsi:type="dcterms:W3CDTF">2023-04-14T05:31:31Z</dcterms:created>
  <dcterms:modified xsi:type="dcterms:W3CDTF">2023-04-17T01:36:24Z</dcterms:modified>
</cp:coreProperties>
</file>