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3" r:id="rId4"/>
    <p:sldId id="261" r:id="rId5"/>
    <p:sldId id="257" r:id="rId6"/>
    <p:sldId id="258" r:id="rId7"/>
    <p:sldId id="259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5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1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67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9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163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0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77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6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9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3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4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6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9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5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0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6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6EC1C-0E48-48C1-8B18-6261334BEB5B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E36D478-82ED-48DE-B48B-47F2C02BD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1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t.me/%20vXg6Bd-yQ...%20-%20&#128172;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dobr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3351497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отряд «Спартак»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Школы №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504608" cy="132556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активных, отзывчивых ребят, готовых оказывать безвозмездную помощь в волонтерский отряд МБОУ Школа №99!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тебя будут доступны: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доп. баллы при поступления в ВУЗ мечты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секретные "плюшки" волонтера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призов,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благодарственных писем, грамот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знакомство с веселым, доброжелательным и всегда отзывчивым коллективом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 принесет тебе от 1 до 6 баллов в ВУЗ. ( зависит от кол-во часов: от 70+ ч.*)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Начни собирать баллы в свою копилку уже сейчас! ❤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➡ ID нашей школы на платформе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- 10118275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t.me/ vXg6Bd-yQ... - 💬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xn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--90af4abj.xn--p1ai/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2918" y="3915177"/>
            <a:ext cx="5067593" cy="2749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355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08" y="648460"/>
            <a:ext cx="10515600" cy="132556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премия #МЫВМЕСТЕ 2024 — это признание и поддержка лидеров общественно значимых инициатив, направленных на помощь людям и улучшение качества жизни в России и мире.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премии — выявить лидеров социальных изменений и общественно значимых поступков в сфере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благотворительности, программ корпоративной ответственности и устойчивого развития, практик социального сотрудничества из всех регионов России.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Кульков Матвей ученик 11Б класса стал участником регионального этапа Международной Премии #МЫВМЕСТЕ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861" y="3258355"/>
            <a:ext cx="5814080" cy="3376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650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наш школьный Волонтерский отряд помог очистить территорию Кировского района. Огромная благодарность ребятам!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38" y="2253803"/>
            <a:ext cx="2735550" cy="3020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777" y="3721994"/>
            <a:ext cx="3425781" cy="310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647" y="1712891"/>
            <a:ext cx="3175111" cy="3258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532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77" y="442399"/>
            <a:ext cx="10515600" cy="132556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помощи приютам для животных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Протянирукупомощи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всей школы собирают корма для животных.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каждого неравнодушного волонтера!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гордостью говорим: "У вас горячие сердца!"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проходит под руководством Воскресенской Н.В.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ДООВГородскаяЛигаВолонтеров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НавигаторыДетства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837" y="2189409"/>
            <a:ext cx="4602295" cy="34517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90" y="2817298"/>
            <a:ext cx="3500906" cy="196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50" y="4663354"/>
            <a:ext cx="3093829" cy="204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858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09" y="0"/>
            <a:ext cx="9581883" cy="132556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«Акция «Посылка солдату»: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 сердец на передовой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от детей, рисунки, слова поддержки – все это становится для солдат настоящим бальзамом на душе. Это напоминание о том, что они борются за светлое будущее, за свой народ, за свои семьи. А тепло рук, вложивших в каждую посылку частичку своей любви и заботы, согревает их сердца даже на самой холодной и суровой передовой.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«Посылка солдату» – это яркий пример народного единства и поддержки своих героев. Это доказательство того, что даже в самое сложное время люди способны объединиться для достижения благородной цели – поддержать тех, кто защищает нашу Родину. И каждый из нас может стать участником этой важной и нужной акции, вложив свою частичку тепла в посылку солдату.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организации акции оказывают наши волонтеры.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желающие могут присоединиться 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ID организации: 10118275 на платформе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dobro.ru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dobro.ru/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223" y="4430332"/>
            <a:ext cx="4353059" cy="2221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109" y="3232598"/>
            <a:ext cx="2455946" cy="31424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8761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1941"/>
            <a:ext cx="9259910" cy="132556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октября на базе ЦВР "Крылатый" состоялся XVIII слёт Городской Лиги Волонтеров, участниками которого стали более ⃣⃣⃣ волонтеров: школьники и педагоги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Слёта самые активные отряды были награждены благодарственными письмами, а победители городского конкурса на лучшую стендовую презентацию волонтерского отряда "Мы идём всегда дорогую добра" - грамотами Департамента образования Администрации городского округа.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мероприятия все участники получили сертификаты📜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КомандаДобрыхДел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ГородскаяЛигаВолонтеров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26" y="3155324"/>
            <a:ext cx="2609981" cy="343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92" y="2884867"/>
            <a:ext cx="3157362" cy="3825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529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1" y="558308"/>
            <a:ext cx="9549147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- это дом, которому необходимы забота и уход, ведь порядок неотъемлемая часть уюта.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сентября волонтеры нашей школы, помогли прибрать библиотеку и дали некоторым книгам "вторую жизнь".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 буквально нуждаются в помощи волонтёра,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ведь за книгами нужно следить и,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иногда, "оказывать первую медицинскую помощь".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99" y="3417507"/>
            <a:ext cx="2498501" cy="32859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14" y="2279559"/>
            <a:ext cx="2351468" cy="3100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3992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131</Words>
  <Application>Microsoft Office PowerPoint</Application>
  <PresentationFormat>Произвольный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Аспект</vt:lpstr>
      <vt:lpstr>Волонтерсский отряд «Спартак»  МБОУ Школы №99 г.о.Самара </vt:lpstr>
      <vt:lpstr>Приглашаем активных, отзывчивых ребят, готовых оказывать безвозмездную помощь в волонтерский отряд МБОУ Школа №99! Для тебя будут доступны: - доп. баллы при поступления в ВУЗ мечты - секретные "плюшки" волонтера и т.д - множетво призов, благодарственных писем, грамот - знакомство с веселым, доброжелательным и всегда отзывчивым коллективом Волонтерская деятельность принесет тебе от 1 до 6 баллов в ВУЗ. ( зависит от кол-во часов: от 70+ ч.*) Начни собирать баллы в свою копилку уже сейчас! ❤ ➡ ID нашей школы на платформе добро.рф - 10118275 Подробнее: t.me/ vXg6Bd-yQ... - 💬 xn--90af4abj.xn--p1ai/</vt:lpstr>
      <vt:lpstr>Международная премия #МЫВМЕСТЕ 2024 — это признание и поддержка лидеров общественно значимых инициатив, направленных на помощь людям и улучшение качества жизни в России и мире. Цель премии — выявить лидеров социальных изменений и общественно значимых поступков в сфере волонтёрства и благотворительности, программ корпоративной ответственности и устойчивого развития, практик социального сотрудничества из всех регионов России. Кульков Матвей ученик 11Б класса стал участником регионального этапа Международной Премии #МЫВМЕСТЕ Молодец!</vt:lpstr>
      <vt:lpstr>30 сентября наш школьный Волонтерский отряд помог очистить территорию Кировского района. Огромная благодарность ребятам! </vt:lpstr>
      <vt:lpstr>Всероссийская акция помощи приютам для животных #Протянирукупомощи Обучающиеся всей школы собирают корма для животных. Благодарим каждого неравнодушного волонтера!  С гордостью говорим: "У вас горячие сердца!" Акция проходит под руководством Воскресенской Н.В. #ДООВГородскаяЛигаВолонтеров #НавигаторыДетства</vt:lpstr>
      <vt:lpstr>«Акция «Посылка солдату»: тепло сердец на передовой Письма от детей, рисунки, слова поддержки – все это становится для солдат настоящим бальзамом на душе. Это напоминание о том, что они борются за светлое будущее, за свой народ, за свои семьи. А тепло рук, вложивших в каждую посылку частичку своей любви и заботы, согревает их сердца даже на самой холодной и суровой передовой. Акция «Посылка солдату» – это яркий пример народного единства и поддержки своих героев. Это доказательство того, что даже в самое сложное время люди способны объединиться для достижения благородной цели – поддержать тех, кто защищает нашу Родину. И каждый из нас может стать участником этой важной и нужной акции, вложив свою частичку тепла в посылку солдату. помощь в организации акции оказывают наши волонтеры. Все желающие могут присоединиться !  ID организации: 10118275 на платформе dobro.ru dobro.ru/</vt:lpstr>
      <vt:lpstr>25 октября на базе ЦВР "Крылатый" состоялся XVIII слёт Городской Лиги Волонтеров, участниками которого стали более ⃣⃣⃣ волонтеров: школьники и педагоги г.о. Самара. В рамках Слёта самые активные отряды были награждены благодарственными письмами, а победители городского конкурса на лучшую стендовую презентацию волонтерского отряда "Мы идём всегда дорогую добра" - грамотами Департамента образования Администрации городского округа. В конце мероприятия все участники получили сертификаты📜 #КомандаДобрыхДел #ГородскаяЛигаВолонтеров</vt:lpstr>
      <vt:lpstr>Библиотека - это дом, которому необходимы забота и уход, ведь порядок неотъемлемая часть уюта.  25 сентября волонтеры нашей школы, помогли прибрать библиотеку и дали некоторым книгам "вторую жизнь".  Библиотека буквально нуждаются в помощи волонтёра,  ведь за книгами нужно следить и,  иногда, "оказывать первую медицинскую помощь".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163it</dc:creator>
  <cp:lastModifiedBy>Пользователь Windows</cp:lastModifiedBy>
  <cp:revision>8</cp:revision>
  <dcterms:created xsi:type="dcterms:W3CDTF">2024-12-20T09:29:54Z</dcterms:created>
  <dcterms:modified xsi:type="dcterms:W3CDTF">2024-12-23T04:58:12Z</dcterms:modified>
</cp:coreProperties>
</file>