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3" r:id="rId2"/>
    <p:sldId id="266" r:id="rId3"/>
    <p:sldId id="267" r:id="rId4"/>
    <p:sldId id="268" r:id="rId5"/>
    <p:sldId id="269" r:id="rId6"/>
    <p:sldId id="27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>
        <p:scale>
          <a:sx n="70" d="100"/>
          <a:sy n="70" d="100"/>
        </p:scale>
        <p:origin x="-1733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ED642-F908-45F9-B46A-6FB781CC193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AF62E-36D3-4BB2-BB5E-D1FF7B7C3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8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09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2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0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2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78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88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4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6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1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6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89DB0-19CE-43E8-A16B-EEBC70FA6B8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67AC9-8936-4347-881E-057863A95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23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7371"/>
          <a:stretch/>
        </p:blipFill>
        <p:spPr bwMode="auto">
          <a:xfrm>
            <a:off x="-1625" y="0"/>
            <a:ext cx="9145623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43608" y="404664"/>
            <a:ext cx="720080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ДВИЖЕНИЕ ПЕРВЫХ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060848"/>
            <a:ext cx="3861000" cy="51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26" y="1772816"/>
            <a:ext cx="70191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1" t="-1139" r="30681"/>
          <a:stretch/>
        </p:blipFill>
        <p:spPr bwMode="auto">
          <a:xfrm>
            <a:off x="179512" y="1034848"/>
            <a:ext cx="1317926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14" y="4869160"/>
            <a:ext cx="20843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719" y="1772816"/>
            <a:ext cx="68751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Первичное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РДДМ «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Движение первых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в нашем колледже открылось в мае-июне 2023 года.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нем есть разные направления, одно из которых является добровольческой деятельностью под названием «Благо твори». Данное направление относится к нашему главному Волонтерскому центу «Добрая Воля»</a:t>
            </a:r>
          </a:p>
        </p:txBody>
      </p:sp>
    </p:spTree>
    <p:extLst>
      <p:ext uri="{BB962C8B-B14F-4D97-AF65-F5344CB8AC3E}">
        <p14:creationId xmlns:p14="http://schemas.microsoft.com/office/powerpoint/2010/main" val="12834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5648" y="2060848"/>
            <a:ext cx="5472608" cy="2448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Отряд (клуб) «Милосердие» - помощь ветеранам ВОВ, тыла, труда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Лекторская группа нашего колледжа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62000"/>
            <a:ext cx="4858878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24657" r="308"/>
          <a:stretch/>
        </p:blipFill>
        <p:spPr bwMode="auto">
          <a:xfrm>
            <a:off x="5436961" y="1426566"/>
            <a:ext cx="3737294" cy="176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62" y="3104964"/>
            <a:ext cx="2666538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99591" y="214647"/>
            <a:ext cx="7488833" cy="94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МИЛОСЕРДИЕ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15" y="4869160"/>
            <a:ext cx="20843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72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5875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6946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ЗАБОТА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70" y="1340768"/>
            <a:ext cx="2484975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t="-10142" r="872" b="10142"/>
          <a:stretch/>
        </p:blipFill>
        <p:spPr bwMode="auto">
          <a:xfrm>
            <a:off x="3569636" y="3978000"/>
            <a:ext cx="324094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24540" y="1700808"/>
            <a:ext cx="5093562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Отряд «Забота» - помощь в геронтологическом центре пожилым людям, уход за животными</a:t>
            </a:r>
            <a:r>
              <a:rPr lang="ru-RU" sz="2400" dirty="0"/>
              <a:t>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 t="9180" r="24192"/>
          <a:stretch/>
        </p:blipFill>
        <p:spPr bwMode="auto">
          <a:xfrm>
            <a:off x="-28963" y="4242393"/>
            <a:ext cx="3598599" cy="261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41168"/>
            <a:ext cx="20843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7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" y="-45355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946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7724" y="58517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ОСОЗНАНИЕ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84783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" y="1290558"/>
            <a:ext cx="2477780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5"/>
          <a:stretch/>
        </p:blipFill>
        <p:spPr bwMode="auto">
          <a:xfrm>
            <a:off x="2267744" y="4511116"/>
            <a:ext cx="3476125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60" y="3975100"/>
            <a:ext cx="38401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7" y="3745250"/>
            <a:ext cx="2263491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699792" y="1803731"/>
            <a:ext cx="4464496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Клуб профилактической работы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«Осознание»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мы (против курения, наркотиков, за здоровый образ жизни</a:t>
            </a:r>
            <a:r>
              <a:rPr lang="ru-RU" sz="2400" dirty="0"/>
              <a:t>)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36" y="4778375"/>
            <a:ext cx="20843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8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23" y="100122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332656"/>
            <a:ext cx="76946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0" y="1216893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00" y="3977139"/>
            <a:ext cx="4224000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691472" y="1725838"/>
            <a:ext cx="4752528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Эколого-краеведческий клуб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FM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направление связано с экологией и чистотой нашего колледжа, города и края.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26" y="4924084"/>
            <a:ext cx="20843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05139"/>
            <a:ext cx="495651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1206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ЭКО.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FM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5875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47664" y="764704"/>
            <a:ext cx="6264696" cy="2064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Наш Девиз : «Люди помочь друг другу должны, кто это сделает, если не мы? Мы - волонтеры Великой страны, наши дела России нужны»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16076" r="17658" b="-74"/>
          <a:stretch/>
        </p:blipFill>
        <p:spPr bwMode="auto">
          <a:xfrm>
            <a:off x="5943897" y="2996951"/>
            <a:ext cx="3304778" cy="30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755" y="2996951"/>
            <a:ext cx="3936437" cy="30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07086"/>
            <a:ext cx="208438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r="18375" b="19905"/>
          <a:stretch/>
        </p:blipFill>
        <p:spPr bwMode="auto">
          <a:xfrm>
            <a:off x="2711178" y="2996951"/>
            <a:ext cx="3232720" cy="30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8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617</TotalTime>
  <Words>157</Words>
  <Application>Microsoft Office PowerPoint</Application>
  <PresentationFormat>Экран (4:3)</PresentationFormat>
  <Paragraphs>12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54</cp:revision>
  <dcterms:created xsi:type="dcterms:W3CDTF">2023-11-03T14:35:56Z</dcterms:created>
  <dcterms:modified xsi:type="dcterms:W3CDTF">2024-09-02T14:38:06Z</dcterms:modified>
</cp:coreProperties>
</file>