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A46B8-9360-4FCF-8FA8-AAD4E231AE9D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03C4-D6F9-47D3-86CD-02E5A1A243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25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A46B8-9360-4FCF-8FA8-AAD4E231AE9D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D03C4-D6F9-47D3-86CD-02E5A1A243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899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8000" smtClean="0">
                <a:solidFill>
                  <a:srgbClr val="95B422"/>
                </a:solidFill>
                <a:latin typeface="Peach Milk 2.0" pitchFamily="50" charset="0"/>
              </a:rPr>
              <a:t>ЭКО-КАЛЕНДАРЬ</a:t>
            </a:r>
            <a:endParaRPr lang="ru-RU" sz="8000" dirty="0">
              <a:solidFill>
                <a:srgbClr val="95B422"/>
              </a:solidFill>
              <a:latin typeface="Peach Milk 2.0" pitchFamily="50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70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9600" smtClean="0">
                <a:solidFill>
                  <a:schemeClr val="accent3">
                    <a:lumMod val="50000"/>
                  </a:schemeClr>
                </a:solidFill>
                <a:latin typeface="Peach Milk 2.0" pitchFamily="50" charset="0"/>
              </a:rPr>
              <a:t>Мастер-классы</a:t>
            </a:r>
            <a:endParaRPr lang="ru-RU" sz="9600" dirty="0">
              <a:solidFill>
                <a:schemeClr val="accent3">
                  <a:lumMod val="50000"/>
                </a:schemeClr>
              </a:solidFill>
              <a:latin typeface="Peach Milk 2.0" pitchFamily="50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17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9600" smtClean="0">
                <a:solidFill>
                  <a:schemeClr val="accent3">
                    <a:lumMod val="50000"/>
                  </a:schemeClr>
                </a:solidFill>
                <a:latin typeface="Peach Milk 2.0" pitchFamily="50" charset="0"/>
              </a:rPr>
              <a:t>Мастер-классы</a:t>
            </a:r>
            <a:endParaRPr lang="ru-RU" sz="9600" dirty="0">
              <a:solidFill>
                <a:schemeClr val="accent3">
                  <a:lumMod val="50000"/>
                </a:schemeClr>
              </a:solidFill>
              <a:latin typeface="Peach Milk 2.0" pitchFamily="50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44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9600" smtClean="0">
                <a:solidFill>
                  <a:schemeClr val="accent3">
                    <a:lumMod val="50000"/>
                  </a:schemeClr>
                </a:solidFill>
                <a:latin typeface="Peach Milk 2.0" pitchFamily="50" charset="0"/>
              </a:rPr>
              <a:t>Мастер-классы</a:t>
            </a:r>
            <a:endParaRPr lang="ru-RU" sz="9600" dirty="0">
              <a:solidFill>
                <a:schemeClr val="accent3">
                  <a:lumMod val="50000"/>
                </a:schemeClr>
              </a:solidFill>
              <a:latin typeface="Peach Milk 2.0" pitchFamily="50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70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9600" smtClean="0">
                <a:solidFill>
                  <a:schemeClr val="accent3">
                    <a:lumMod val="50000"/>
                  </a:schemeClr>
                </a:solidFill>
                <a:latin typeface="Peach Milk 2.0" pitchFamily="50" charset="0"/>
              </a:rPr>
              <a:t>ЭКОЛОГ</a:t>
            </a:r>
            <a:r>
              <a:rPr lang="ru-RU" sz="6000" smtClean="0">
                <a:solidFill>
                  <a:schemeClr val="accent3">
                    <a:lumMod val="50000"/>
                  </a:schemeClr>
                </a:solidFill>
                <a:latin typeface="Peach Milk 2.0" pitchFamily="50" charset="0"/>
              </a:rPr>
              <a:t>и </a:t>
            </a:r>
            <a:r>
              <a:rPr lang="ru-RU" sz="9600" smtClean="0">
                <a:solidFill>
                  <a:schemeClr val="accent3">
                    <a:lumMod val="50000"/>
                  </a:schemeClr>
                </a:solidFill>
                <a:latin typeface="Peach Milk 2.0" pitchFamily="50" charset="0"/>
              </a:rPr>
              <a:t>Я</a:t>
            </a:r>
            <a:r>
              <a:rPr lang="en-US" sz="9600" smtClean="0">
                <a:solidFill>
                  <a:schemeClr val="accent3">
                    <a:lumMod val="50000"/>
                  </a:schemeClr>
                </a:solidFill>
                <a:latin typeface="Peach Milk 2.0" pitchFamily="50" charset="0"/>
              </a:rPr>
              <a:t>-</a:t>
            </a:r>
            <a:r>
              <a:rPr lang="ru-RU" sz="9600" smtClean="0">
                <a:solidFill>
                  <a:schemeClr val="accent3">
                    <a:lumMod val="50000"/>
                  </a:schemeClr>
                </a:solidFill>
                <a:latin typeface="Peach Milk 2.0" pitchFamily="50" charset="0"/>
              </a:rPr>
              <a:t>друзья   </a:t>
            </a:r>
            <a:endParaRPr lang="ru-RU" sz="9600" dirty="0">
              <a:solidFill>
                <a:schemeClr val="accent3">
                  <a:lumMod val="50000"/>
                </a:schemeClr>
              </a:solidFill>
              <a:latin typeface="Peach Milk 2.0" pitchFamily="50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65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19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21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11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accent3">
                    <a:lumMod val="75000"/>
                  </a:schemeClr>
                </a:solidFill>
              </a:rPr>
              <a:t>Введение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21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03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8800" smtClean="0">
                <a:solidFill>
                  <a:schemeClr val="accent3">
                    <a:lumMod val="50000"/>
                  </a:schemeClr>
                </a:solidFill>
                <a:latin typeface="Peach Milk 2.0" pitchFamily="50" charset="0"/>
              </a:rPr>
              <a:t>ЭКО-КАТАСТРОФА</a:t>
            </a:r>
            <a:endParaRPr lang="ru-RU" sz="8800" dirty="0">
              <a:solidFill>
                <a:schemeClr val="accent3">
                  <a:lumMod val="50000"/>
                </a:schemeClr>
              </a:solidFill>
              <a:latin typeface="Peach Milk 2.0" pitchFamily="50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1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53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1500" smtClean="0">
                <a:solidFill>
                  <a:schemeClr val="accent3">
                    <a:lumMod val="50000"/>
                  </a:schemeClr>
                </a:solidFill>
                <a:latin typeface="Peach Milk 2.0" pitchFamily="50" charset="0"/>
              </a:rPr>
              <a:t>Эко-знания</a:t>
            </a:r>
            <a:endParaRPr lang="ru-RU" sz="11500" dirty="0">
              <a:solidFill>
                <a:schemeClr val="accent3">
                  <a:lumMod val="50000"/>
                </a:schemeClr>
              </a:solidFill>
              <a:latin typeface="Peach Milk 2.0" pitchFamily="50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7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9600" smtClean="0">
                <a:solidFill>
                  <a:schemeClr val="accent3">
                    <a:lumMod val="50000"/>
                  </a:schemeClr>
                </a:solidFill>
                <a:latin typeface="Peach Milk 2.0" pitchFamily="50" charset="0"/>
              </a:rPr>
              <a:t>Эко-привычки</a:t>
            </a:r>
            <a:endParaRPr lang="ru-RU" sz="9600" dirty="0">
              <a:solidFill>
                <a:schemeClr val="accent3">
                  <a:lumMod val="50000"/>
                </a:schemeClr>
              </a:solidFill>
              <a:latin typeface="Peach Milk 2.0" pitchFamily="50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31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9600" smtClean="0">
                <a:solidFill>
                  <a:schemeClr val="accent3">
                    <a:lumMod val="50000"/>
                  </a:schemeClr>
                </a:solidFill>
                <a:latin typeface="Peach Milk 2.0" pitchFamily="50" charset="0"/>
              </a:rPr>
              <a:t>Эко-пикник</a:t>
            </a:r>
            <a:endParaRPr lang="ru-RU" sz="9600" dirty="0">
              <a:solidFill>
                <a:schemeClr val="accent3">
                  <a:lumMod val="50000"/>
                </a:schemeClr>
              </a:solidFill>
              <a:latin typeface="Peach Milk 2.0" pitchFamily="50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9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13</Words>
  <Application>Microsoft Office PowerPoint</Application>
  <PresentationFormat>Экран (4:3)</PresentationFormat>
  <Paragraphs>10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ЭКО-КАЛЕНДАРЬ</vt:lpstr>
      <vt:lpstr>Презентация PowerPoint</vt:lpstr>
      <vt:lpstr>Введение</vt:lpstr>
      <vt:lpstr>Презентация PowerPoint</vt:lpstr>
      <vt:lpstr>ЭКО-КАТАСТРОФА</vt:lpstr>
      <vt:lpstr>Презентация PowerPoint</vt:lpstr>
      <vt:lpstr>Эко-знания</vt:lpstr>
      <vt:lpstr>Эко-привычки</vt:lpstr>
      <vt:lpstr>Эко-пикник</vt:lpstr>
      <vt:lpstr>Мастер-классы</vt:lpstr>
      <vt:lpstr>Мастер-классы</vt:lpstr>
      <vt:lpstr>Мастер-классы</vt:lpstr>
      <vt:lpstr>ЭКОЛОГи Я-друзья  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ЭКО-КАЛЕНДАРЬ</dc:title>
  <dc:creator>User</dc:creator>
  <cp:lastModifiedBy>User</cp:lastModifiedBy>
  <cp:revision>6</cp:revision>
  <dcterms:created xsi:type="dcterms:W3CDTF">2021-05-13T07:34:29Z</dcterms:created>
  <dcterms:modified xsi:type="dcterms:W3CDTF">2021-05-25T16:10:12Z</dcterms:modified>
</cp:coreProperties>
</file>