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5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0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43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4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620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9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2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3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1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6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9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9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7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A1BC-3103-4319-A1DF-ACF5BD151224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13F950-79C7-499D-B318-D61ED20D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20DE7-F5D7-49D3-BFB7-045C4C41F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34" y="2868283"/>
            <a:ext cx="10058400" cy="225477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волонтерского штаба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М. Шаймуратова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МЫВМЕСТЕ муниципального района Стерлитамакский район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68488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08087-E941-4A76-B9FD-EEF9C0E4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35" y="854016"/>
            <a:ext cx="10058400" cy="64180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помощь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DE55EB-D49F-4110-9F68-815FE3A5E5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5" y="1758387"/>
            <a:ext cx="2896750" cy="416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92393B-3DB0-42DB-8639-7EE750497F5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7"/>
          <a:stretch/>
        </p:blipFill>
        <p:spPr bwMode="auto">
          <a:xfrm>
            <a:off x="3453201" y="1758387"/>
            <a:ext cx="3913757" cy="4167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428F24-D3B9-4C58-BD04-2C3F939B035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7706023" y="1758388"/>
            <a:ext cx="3629086" cy="4167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70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7BAC-FB1F-4F4D-B99D-19661DCE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" y="612476"/>
            <a:ext cx="10058400" cy="7453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период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9EE728-8D74-4994-81E5-A935DEC3B37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21927" b="10354"/>
          <a:stretch/>
        </p:blipFill>
        <p:spPr bwMode="auto">
          <a:xfrm>
            <a:off x="419051" y="1798265"/>
            <a:ext cx="4032179" cy="444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05072-A289-49AF-A17C-C4AD5ED0F2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21928" r="14866" b="22394"/>
          <a:stretch/>
        </p:blipFill>
        <p:spPr bwMode="auto">
          <a:xfrm>
            <a:off x="4996420" y="1798264"/>
            <a:ext cx="3871535" cy="4447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820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FDF37-BE87-432D-9E05-C886717A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93" y="761057"/>
            <a:ext cx="10058400" cy="145075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дров по сельским поселениям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8A3B32-60FC-4C96-A96C-20C4DCB049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" y="1707638"/>
            <a:ext cx="5224549" cy="2938549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CA95F-57EB-4356-BDA1-CF737EDDF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45" y="2993367"/>
            <a:ext cx="5394835" cy="3561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03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EBCB1-F457-4F6D-B2B7-EB772D2A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6" y="724618"/>
            <a:ext cx="10058400" cy="81433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 в Уфу для детей участников СВО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7B34EF-5A8D-4E0B-B548-7357AF7059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8" y="1867225"/>
            <a:ext cx="8840350" cy="404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28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D6BA0-4EBF-4BA3-8A24-EE3ECE47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0" y="741871"/>
            <a:ext cx="10058400" cy="71944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помощь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7D468C-E2A5-448C-8206-16E7D0736E3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 b="4607"/>
          <a:stretch/>
        </p:blipFill>
        <p:spPr bwMode="auto">
          <a:xfrm>
            <a:off x="907182" y="1747019"/>
            <a:ext cx="8098796" cy="437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12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0780F-EB85-4F29-A7D6-294CA824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1" y="776378"/>
            <a:ext cx="10058400" cy="633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родственников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7AE256-30A4-46DC-AC0C-0C4D4305366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7751" r="9723" b="11093"/>
          <a:stretch/>
        </p:blipFill>
        <p:spPr bwMode="auto">
          <a:xfrm>
            <a:off x="251891" y="1856976"/>
            <a:ext cx="3466094" cy="4321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1ACF3-9FA4-427B-AAB4-6E6753AADC7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2125" b="10662"/>
          <a:stretch/>
        </p:blipFill>
        <p:spPr bwMode="auto">
          <a:xfrm>
            <a:off x="4028535" y="1856975"/>
            <a:ext cx="3630217" cy="432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64183B-024D-4DD1-A76C-81B483427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302" y="1856975"/>
            <a:ext cx="3693611" cy="4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268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40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О деятельности волонтерского штаба им. М. Шаймуратова #МЫВМЕСТЕ муниципального района Стерлитамакский район Республики Башкортостан</vt:lpstr>
      <vt:lpstr>Бытовая помощь</vt:lpstr>
      <vt:lpstr>В зимний период</vt:lpstr>
      <vt:lpstr>Доставка дров по сельским поселениям</vt:lpstr>
      <vt:lpstr>Тур в Уфу для детей участников СВО</vt:lpstr>
      <vt:lpstr>Бытовая помощь</vt:lpstr>
      <vt:lpstr>Поздравление родственников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волонтерского штаба им. М. Шаймуратова #МЫВМЕСТЕ муниципального района Стерлитамакский район Республики Башкортостан</dc:title>
  <dc:creator>Леонид</dc:creator>
  <cp:lastModifiedBy>Леонид</cp:lastModifiedBy>
  <cp:revision>1</cp:revision>
  <dcterms:created xsi:type="dcterms:W3CDTF">2023-05-19T11:36:51Z</dcterms:created>
  <dcterms:modified xsi:type="dcterms:W3CDTF">2023-05-19T11:54:52Z</dcterms:modified>
</cp:coreProperties>
</file>