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317" r:id="rId4"/>
    <p:sldId id="258" r:id="rId5"/>
    <p:sldId id="320" r:id="rId6"/>
    <p:sldId id="321" r:id="rId7"/>
    <p:sldId id="318" r:id="rId8"/>
    <p:sldId id="29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2B153A-9255-4C60-ABA0-74C1B89FC687}" type="datetimeFigureOut">
              <a:rPr lang="ru-RU" smtClean="0"/>
              <a:t>06.05.2024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04A9F2-170A-414C-B58B-F5B1ACD6F4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bro.ru/event/10725535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062664" cy="174840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«ДОБРО.ЦЕНТР «Балаклавский»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005064"/>
            <a:ext cx="6400800" cy="864096"/>
          </a:xfrm>
        </p:spPr>
        <p:txBody>
          <a:bodyPr/>
          <a:lstStyle/>
          <a:p>
            <a:pPr algn="l"/>
            <a:endParaRPr lang="ru-RU" dirty="0"/>
          </a:p>
        </p:txBody>
      </p:sp>
      <p:pic>
        <p:nvPicPr>
          <p:cNvPr id="4" name="Рисунок 3" descr="C:\Users\schmi\OneDrive\Рабочий стол\АНО ДПО АПР\лого\Логотип Академия_Статус_объемный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7607"/>
            <a:ext cx="1790700" cy="890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5351"/>
            <a:ext cx="2128231" cy="78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ноябре 2023 года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директором АНО ДПО «АПР «Статус» был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 проект: Открытие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Балаклавском районе, на базе ГБУК «БДК».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 АНО ДПО «АПР «Статус» находится на стадии заключения лицензионного (франшиза) договора с АВЦ.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развитие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добровольчества в Балаклавском районе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созданием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притяжения для волонтеров и инициативных людей,   их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обучением;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внедрение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лучших практик и  реализацией социальных проектов по развитию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добровольчества;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органными власти и привлечение их ресурсов для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«Балаклавский»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60" y="274638"/>
            <a:ext cx="7992572" cy="5727404"/>
          </a:xfrm>
        </p:spPr>
      </p:pic>
    </p:spTree>
    <p:extLst>
      <p:ext uri="{BB962C8B-B14F-4D97-AF65-F5344CB8AC3E}">
        <p14:creationId xmlns:p14="http://schemas.microsoft.com/office/powerpoint/2010/main" val="73740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41805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данный момент на платформе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Добро.ру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организации зарегистрировано 40 волонтеров, 16 добрых дел и проставлено 55 волонтерских часов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283152" cy="4096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0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марте 2024 года АНО ДПО «АПР «Статус» стала победителем конкурса среди СОНКО г. Севастополя и получила субсидию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проекта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«Балаклавский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109728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 на развитие и поддержку добровольчества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Балаклавском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округе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157192"/>
            <a:ext cx="2128231" cy="78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3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98571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семинары, мастер-классы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волонтерской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для не менее 100 школьников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Балаклавского муниципального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не менее 30 инициативных жителей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Балаклавского муниципального округа в возрасте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55+ в волонтёрские акции, на участие в конкурсах на получение  грантов и субсидий.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обучение, консультации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социального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со школьниками, активными жителями 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Балаклавского муниципального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создать не менее 15 волонтерских акций до конца 2024 года. 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количество зарегистрированных волонтеров на платформе «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Балаклавский».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проекта планируется: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8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632848" cy="6480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Волонтерская игра «Твори добро»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dobro.ru/event/10725535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064896" cy="40324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поддержке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Балаклавского муниципального округа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мая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15.00 в сквере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пройдет первое муниципальное мероприятие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Волонтерская игра «Твори добро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игры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поддержка волонтёрского движения и добровольческих инициатив в Балаклавском муниципальном округе.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игры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популяризация волонтёрского движения среди школьников Балаклавского муниципального округа;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знакомство школьников Балаклавского муниципального округа с деятельностью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Добро.Центра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«Балаклавский»;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мотивации школьников для участия в волонтёрском движении.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24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Игры являются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в возрасте от 11 до 17 лет из 5 школ Балаклавского муниципального округа, осуществляющие или планирующие осуществлять добровольческую (волонтерскую) деятельность. </a:t>
            </a:r>
          </a:p>
          <a:p>
            <a:pPr marL="109728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состав участников (команды) - 5 человек от школы, не включая руководителя. </a:t>
            </a:r>
          </a:p>
          <a:p>
            <a:pPr marL="109728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683568" y="506392"/>
            <a:ext cx="8229600" cy="499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18939</TotalTime>
  <Words>383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«ДОБРО.ЦЕНТР «Балаклавский»</vt:lpstr>
      <vt:lpstr>Создание Добро.Центра «Балаклавский»</vt:lpstr>
      <vt:lpstr>Презентация PowerPoint</vt:lpstr>
      <vt:lpstr>На данный момент на платформе Добро.ру у организации зарегистрировано 40 волонтеров, 16 добрых дел и проставлено 55 волонтерских часов </vt:lpstr>
      <vt:lpstr>Презентация PowerPoint</vt:lpstr>
      <vt:lpstr>В рамках реализации проекта планируется:  </vt:lpstr>
      <vt:lpstr>Волонтерская игра «Твори добро» https://dobro.ru/event/10725535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«Социальное проектирование. Подготовка заявок для участия в грантовых конкурсах»</dc:title>
  <dc:creator>schmi</dc:creator>
  <cp:lastModifiedBy>schmi</cp:lastModifiedBy>
  <cp:revision>98</cp:revision>
  <dcterms:created xsi:type="dcterms:W3CDTF">2021-09-09T11:44:23Z</dcterms:created>
  <dcterms:modified xsi:type="dcterms:W3CDTF">2024-05-06T12:27:35Z</dcterms:modified>
</cp:coreProperties>
</file>