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101C"/>
    <a:srgbClr val="E9B900"/>
    <a:srgbClr val="009BC7"/>
    <a:srgbClr val="008000"/>
    <a:srgbClr val="0086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Темный стиль 1 —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7292A2E-F333-43FB-9621-5CBBE7FDCDCB}" styleName="Светлый стиль 2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660" y="60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E6F352-5839-4381-A5C0-C5A88BECAA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032D475-1B36-4D2F-8FF7-CA682285DC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CCE94A-B09E-457A-835A-50EEAC68F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FF8AD-FDD6-4EA7-9ED1-6BD8408DFDDE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E1633D5-8370-4FA4-8CDE-68B3D38A5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8C650F9-7A1F-481C-BFD8-E559787A8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8D093-8814-4040-97AB-4D1CD3FB71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35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72B953-CE2E-49A4-8043-BD81FA62D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FE70DC8-9AED-4546-B375-AA448B83C3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C5EEDB8-7003-4FC5-9C43-FB296E54D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FF8AD-FDD6-4EA7-9ED1-6BD8408DFDDE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52B0A3C-19C5-43F2-BD7C-510C6814F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7C470E8-31E2-4806-B300-8E852657E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8D093-8814-4040-97AB-4D1CD3FB71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7993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0BFE1D7-A94A-41E8-9136-68E408BFFA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1D14736-0DD6-4E8B-864E-3B5266898E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CD89BA8-5D2E-47DC-9AEE-2444738D9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FF8AD-FDD6-4EA7-9ED1-6BD8408DFDDE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C158901-156E-440B-A91A-49F602043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81F9416-9660-49E9-9A97-C2007874B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8D093-8814-4040-97AB-4D1CD3FB71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0188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5555A8-5093-4D85-B83F-D65C99A78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434C837-668B-4742-A8D4-495C781DAE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B6CCE66-0D6C-40A5-9CE3-12CBD7243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FF8AD-FDD6-4EA7-9ED1-6BD8408DFDDE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E280D15-AECA-44A6-8A3B-2681BD4A8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513C4C3-E839-4DDD-9F54-58228D5CF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8D093-8814-4040-97AB-4D1CD3FB71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0049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C11F59-2952-439A-89CC-4FF6DEB4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731AC17-0801-4324-AF33-2FE71EFA93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AAAD3D-2F26-4074-AE6C-9B3112D4E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FF8AD-FDD6-4EA7-9ED1-6BD8408DFDDE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2B0BB61-5961-41A4-9319-1A05B090E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9209307-85C0-4A72-B438-BEF9388AF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8D093-8814-4040-97AB-4D1CD3FB71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9002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89336C-9481-491E-BA71-5279C1F7A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5D82A3D-EE1E-4949-B40F-0038D23F9B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BC27389-19AB-4971-904E-9A7F97E635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AB27B20-7F6E-422F-B51C-C8F511E07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FF8AD-FDD6-4EA7-9ED1-6BD8408DFDDE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8D01EDC-ED0D-4DFB-A749-EE76B13E3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94ED8B3-8E10-4564-9BFB-F4D21B0C6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8D093-8814-4040-97AB-4D1CD3FB71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1625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413ADD-7F49-4E1A-81E8-A3180F699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EB63607-F5F9-404F-8DF5-94346F98F7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4036E2-7776-4C96-8E22-1A50729E26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010E090-3BD9-4C66-A52D-6950938E8A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DB24097-D620-483F-B66F-BA00E7EB2F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F1A2397-4B50-4C29-AB40-7ADA09B78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FF8AD-FDD6-4EA7-9ED1-6BD8408DFDDE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1183DE2-1377-4698-8290-71DEF0658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C556DD0-D441-4331-96C0-87D40AF8A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8D093-8814-4040-97AB-4D1CD3FB71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643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65AE7A-03F0-41CE-8E18-1958B87DB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FAA9F78-A558-4FC2-AA37-62078C285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FF8AD-FDD6-4EA7-9ED1-6BD8408DFDDE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244582D-F1CD-4B93-83EA-698ADD875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A3C9BB8-FCD6-4CB1-A7F9-F0C10741F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8D093-8814-4040-97AB-4D1CD3FB71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9511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2FADDCC-E231-4A7B-96A9-407CC82BC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FF8AD-FDD6-4EA7-9ED1-6BD8408DFDDE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0AD0F3C-1DB5-438D-B4DF-7D8D41A78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5DFA378-D6AF-4ED6-A741-E815C8207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8D093-8814-4040-97AB-4D1CD3FB71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5762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CBC12F-EF6F-4A59-86F8-0B75C053E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CBF8703-A1EC-459D-AA93-13F6BC30C8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FAF7F88-443C-4BC3-8AFA-001B1DA269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208C92A-6504-437A-9AB8-15CCE23CE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FF8AD-FDD6-4EA7-9ED1-6BD8408DFDDE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8F8D857-9A5F-4A30-B6E2-C664FECDE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34299F2-C615-4060-9EED-71E36C787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8D093-8814-4040-97AB-4D1CD3FB71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5429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5879DA-8AE9-4530-9AB8-2E317FF12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1D83F74-BF80-4A72-B5CD-0F7A1205AF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0B4AAF5-1FF1-4F0D-A9D3-D8A26FFD63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8D6D2B6-5295-4996-8FB6-EDF935B24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FF8AD-FDD6-4EA7-9ED1-6BD8408DFDDE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CCC564E-11B3-44E5-961A-2FF14D477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9C4EBD6-7B56-4550-991E-7307CBBCC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8D093-8814-4040-97AB-4D1CD3FB71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4384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CC5A69-0A28-47B4-8A5F-1C004D641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3EDC23E-E2CD-4062-B332-EE1C706E07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52433B0-3251-4641-A015-5C085D422C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FF8AD-FDD6-4EA7-9ED1-6BD8408DFDDE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035F2EB-70E0-4742-9CCF-0977164D39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DBB1172-1B77-4EB3-ADEF-15B2762A18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8D093-8814-4040-97AB-4D1CD3FB71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520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1EF48175-D35C-4520-BC39-97338D483B8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594" b="22165"/>
          <a:stretch/>
        </p:blipFill>
        <p:spPr>
          <a:xfrm rot="5400000">
            <a:off x="2656372" y="3143582"/>
            <a:ext cx="1058048" cy="6370791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509B2E19-10BB-47F0-9671-980ACC52994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601" t="-5654" r="-8424" b="17739"/>
          <a:stretch/>
        </p:blipFill>
        <p:spPr>
          <a:xfrm rot="16200000">
            <a:off x="7948875" y="2567429"/>
            <a:ext cx="1366927" cy="7195855"/>
          </a:xfrm>
          <a:prstGeom prst="rect">
            <a:avLst/>
          </a:prstGeom>
        </p:spPr>
      </p:pic>
      <p:pic>
        <p:nvPicPr>
          <p:cNvPr id="3080" name="Picture 8" descr="Официальный портал Екатеринбурга">
            <a:extLst>
              <a:ext uri="{FF2B5EF4-FFF2-40B4-BE49-F238E27FC236}">
                <a16:creationId xmlns:a16="http://schemas.microsoft.com/office/drawing/2014/main" id="{73DD4F5D-D744-4039-B8DF-B5009DA4FB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463" y="3891232"/>
            <a:ext cx="2572988" cy="1346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86D5A1F-F810-425D-9C2A-73388DF5952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6818" y="209490"/>
            <a:ext cx="1410213" cy="787298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0D355009-2F2C-4F03-817F-1A7656341399}"/>
              </a:ext>
            </a:extLst>
          </p:cNvPr>
          <p:cNvSpPr txBox="1"/>
          <p:nvPr/>
        </p:nvSpPr>
        <p:spPr>
          <a:xfrm>
            <a:off x="277947" y="328627"/>
            <a:ext cx="100670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Партнеры, заинтересованные в развитии системы построения индивидуальной траектории карьеры волонтеров </a:t>
            </a:r>
            <a:endParaRPr lang="ru-RU" sz="2800" b="1" dirty="0"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2159" y="1945469"/>
            <a:ext cx="1801664" cy="1289121"/>
          </a:xfrm>
          <a:prstGeom prst="rect">
            <a:avLst/>
          </a:prstGeom>
        </p:spPr>
      </p:pic>
      <p:sp>
        <p:nvSpPr>
          <p:cNvPr id="7" name="Заголовок 4">
            <a:extLst>
              <a:ext uri="{FF2B5EF4-FFF2-40B4-BE49-F238E27FC236}">
                <a16:creationId xmlns:a16="http://schemas.microsoft.com/office/drawing/2014/main" id="{BF49DC21-F364-4B20-9375-AAC8DD171236}"/>
              </a:ext>
            </a:extLst>
          </p:cNvPr>
          <p:cNvSpPr txBox="1"/>
          <p:nvPr/>
        </p:nvSpPr>
        <p:spPr>
          <a:xfrm>
            <a:off x="26236" y="3365828"/>
            <a:ext cx="2438356" cy="4247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lnSpc>
                <a:spcPct val="90000"/>
              </a:lnSpc>
              <a:defRPr sz="5400"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pPr algn="ctr"/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Правительство Свердловской области</a:t>
            </a:r>
            <a:endParaRPr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94E093BF-41EC-4022-BFFE-7B096F1B18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2924" y="2052157"/>
            <a:ext cx="2372677" cy="1025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Заголовок 4">
            <a:extLst>
              <a:ext uri="{FF2B5EF4-FFF2-40B4-BE49-F238E27FC236}">
                <a16:creationId xmlns:a16="http://schemas.microsoft.com/office/drawing/2014/main" id="{03E78AB6-7F74-4E43-9D55-FC11E565E83A}"/>
              </a:ext>
            </a:extLst>
          </p:cNvPr>
          <p:cNvSpPr txBox="1"/>
          <p:nvPr/>
        </p:nvSpPr>
        <p:spPr>
          <a:xfrm>
            <a:off x="2823068" y="3200703"/>
            <a:ext cx="2438356" cy="757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lnSpc>
                <a:spcPct val="90000"/>
              </a:lnSpc>
              <a:defRPr sz="5400"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pPr algn="ctr"/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ФГАОУ ВО «Уральский федеральный университет имени первого Президента России Б.Н. Ельцина»</a:t>
            </a:r>
            <a:endParaRPr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ED63C40B-8A9C-4966-A371-CF6269C75F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8303" y="1529165"/>
            <a:ext cx="2195530" cy="1880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Заголовок 4">
            <a:extLst>
              <a:ext uri="{FF2B5EF4-FFF2-40B4-BE49-F238E27FC236}">
                <a16:creationId xmlns:a16="http://schemas.microsoft.com/office/drawing/2014/main" id="{4373EF87-6079-4CE4-885B-9FF27336451E}"/>
              </a:ext>
            </a:extLst>
          </p:cNvPr>
          <p:cNvSpPr txBox="1"/>
          <p:nvPr/>
        </p:nvSpPr>
        <p:spPr>
          <a:xfrm>
            <a:off x="5188303" y="3354904"/>
            <a:ext cx="2438356" cy="2585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lnSpc>
                <a:spcPct val="90000"/>
              </a:lnSpc>
              <a:defRPr sz="5400"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pPr algn="ctr"/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ГАУ СО «Дом молодежи»</a:t>
            </a:r>
            <a:endParaRPr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8" name="Picture 6">
            <a:extLst>
              <a:ext uri="{FF2B5EF4-FFF2-40B4-BE49-F238E27FC236}">
                <a16:creationId xmlns:a16="http://schemas.microsoft.com/office/drawing/2014/main" id="{D88C8117-9D9A-4826-9EE4-0F6232AB25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3914" y="1990717"/>
            <a:ext cx="1838325" cy="109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Заголовок 4">
            <a:extLst>
              <a:ext uri="{FF2B5EF4-FFF2-40B4-BE49-F238E27FC236}">
                <a16:creationId xmlns:a16="http://schemas.microsoft.com/office/drawing/2014/main" id="{FF33147C-3994-4061-870E-7F9BFA3368D2}"/>
              </a:ext>
            </a:extLst>
          </p:cNvPr>
          <p:cNvSpPr txBox="1"/>
          <p:nvPr/>
        </p:nvSpPr>
        <p:spPr>
          <a:xfrm>
            <a:off x="7543898" y="3263916"/>
            <a:ext cx="2438356" cy="757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lnSpc>
                <a:spcPct val="90000"/>
              </a:lnSpc>
              <a:defRPr sz="5400"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pPr algn="ctr"/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ГАУ СО «Центр по организации и проведению физкультурных и спортивных мероприятий»</a:t>
            </a:r>
            <a:endParaRPr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Заголовок 4">
            <a:extLst>
              <a:ext uri="{FF2B5EF4-FFF2-40B4-BE49-F238E27FC236}">
                <a16:creationId xmlns:a16="http://schemas.microsoft.com/office/drawing/2014/main" id="{862A4293-6A11-4CB5-B4C2-1DA63A56F621}"/>
              </a:ext>
            </a:extLst>
          </p:cNvPr>
          <p:cNvSpPr txBox="1"/>
          <p:nvPr/>
        </p:nvSpPr>
        <p:spPr>
          <a:xfrm>
            <a:off x="2400331" y="5185307"/>
            <a:ext cx="2438356" cy="4247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lnSpc>
                <a:spcPct val="90000"/>
              </a:lnSpc>
              <a:defRPr sz="5400"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pPr algn="ctr"/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Администрация</a:t>
            </a:r>
          </a:p>
          <a:p>
            <a:pPr algn="ctr"/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города Екатеринбурга</a:t>
            </a:r>
            <a:endParaRPr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http://xn--d1acdremb9i.xn--80acgfbsl1azdqr.xn--p1ai/media/siteoptions/logo_144_admin_logo_200x160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814" y="4075644"/>
            <a:ext cx="1164625" cy="92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Заголовок 4">
            <a:extLst>
              <a:ext uri="{FF2B5EF4-FFF2-40B4-BE49-F238E27FC236}">
                <a16:creationId xmlns:a16="http://schemas.microsoft.com/office/drawing/2014/main" id="{03E78AB6-7F74-4E43-9D55-FC11E565E83A}"/>
              </a:ext>
            </a:extLst>
          </p:cNvPr>
          <p:cNvSpPr txBox="1"/>
          <p:nvPr/>
        </p:nvSpPr>
        <p:spPr>
          <a:xfrm>
            <a:off x="155575" y="5181878"/>
            <a:ext cx="2438356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lnSpc>
                <a:spcPct val="90000"/>
              </a:lnSpc>
              <a:defRPr sz="5400"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pPr algn="ctr"/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Комитет по молодежной политики Администрации города Екатеринбурга</a:t>
            </a:r>
          </a:p>
        </p:txBody>
      </p:sp>
      <p:pic>
        <p:nvPicPr>
          <p:cNvPr id="1028" name="Picture 4" descr="https://minobraz.egov66.ru/upload/minobr/images/big/69/c7/69c7108662c2ce867555574d79f9a058.png"/>
          <p:cNvPicPr>
            <a:picLocks noChangeAspect="1" noChangeArrowheads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2555" y="1939793"/>
            <a:ext cx="1626380" cy="1217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Заголовок 4">
            <a:extLst>
              <a:ext uri="{FF2B5EF4-FFF2-40B4-BE49-F238E27FC236}">
                <a16:creationId xmlns:a16="http://schemas.microsoft.com/office/drawing/2014/main" id="{03E78AB6-7F74-4E43-9D55-FC11E565E83A}"/>
              </a:ext>
            </a:extLst>
          </p:cNvPr>
          <p:cNvSpPr txBox="1"/>
          <p:nvPr/>
        </p:nvSpPr>
        <p:spPr>
          <a:xfrm>
            <a:off x="9909133" y="3267247"/>
            <a:ext cx="2438356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lnSpc>
                <a:spcPct val="90000"/>
              </a:lnSpc>
              <a:defRPr sz="5400"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pPr algn="ctr"/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Министерство образования </a:t>
            </a:r>
          </a:p>
          <a:p>
            <a:pPr algn="ctr"/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 молодежной политики Свердловской области</a:t>
            </a:r>
            <a:endParaRPr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AutoShape 6" descr="Мозгобойня — Википед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12" descr="Мозгобойня — Википедия"/>
          <p:cNvSpPr>
            <a:spLocks noChangeAspect="1" noChangeArrowheads="1"/>
          </p:cNvSpPr>
          <p:nvPr/>
        </p:nvSpPr>
        <p:spPr bwMode="auto">
          <a:xfrm>
            <a:off x="8179077" y="4320106"/>
            <a:ext cx="3006325" cy="3006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" name="AutoShape 16" descr="Главная"/>
          <p:cNvSpPr>
            <a:spLocks noChangeAspect="1" noChangeArrowheads="1"/>
          </p:cNvSpPr>
          <p:nvPr/>
        </p:nvSpPr>
        <p:spPr bwMode="auto">
          <a:xfrm>
            <a:off x="587014" y="26187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118294" y="4267039"/>
            <a:ext cx="1790839" cy="866766"/>
          </a:xfrm>
          <a:prstGeom prst="rect">
            <a:avLst/>
          </a:prstGeom>
        </p:spPr>
      </p:pic>
      <p:sp>
        <p:nvSpPr>
          <p:cNvPr id="30" name="Заголовок 4">
            <a:extLst>
              <a:ext uri="{FF2B5EF4-FFF2-40B4-BE49-F238E27FC236}">
                <a16:creationId xmlns:a16="http://schemas.microsoft.com/office/drawing/2014/main" id="{FF33147C-3994-4061-870E-7F9BFA3368D2}"/>
              </a:ext>
            </a:extLst>
          </p:cNvPr>
          <p:cNvSpPr txBox="1"/>
          <p:nvPr/>
        </p:nvSpPr>
        <p:spPr>
          <a:xfrm>
            <a:off x="7859488" y="5220505"/>
            <a:ext cx="2438356" cy="4247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lnSpc>
                <a:spcPct val="90000"/>
              </a:lnSpc>
              <a:defRPr sz="5400"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pPr algn="ctr"/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ИП Писчиков А.Ю. (</a:t>
            </a:r>
            <a:r>
              <a:rPr lang="ru-RU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Мозгобойня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42" name="Picture 18" descr="66 Bit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8564" y="4460604"/>
            <a:ext cx="1047750" cy="38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AutoShape 20" descr="https://thumb.tildacdn.com/tild3663-6161-4332-b334-363830623130/-/format/webp/logo__1.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" name="AutoShape 24" descr="В Екатеринбурге презентовали логотип Всемирных студенческих игр 2023 года  (22.09.2020) · «РССС»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" name="AutoShape 26" descr="Всемирные летние студенческие игры 2023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3" name="Рисунок 3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972204" y="4130210"/>
            <a:ext cx="2571694" cy="1041791"/>
          </a:xfrm>
          <a:prstGeom prst="rect">
            <a:avLst/>
          </a:prstGeom>
        </p:spPr>
      </p:pic>
      <p:sp>
        <p:nvSpPr>
          <p:cNvPr id="41" name="Заголовок 4">
            <a:extLst>
              <a:ext uri="{FF2B5EF4-FFF2-40B4-BE49-F238E27FC236}">
                <a16:creationId xmlns:a16="http://schemas.microsoft.com/office/drawing/2014/main" id="{03E78AB6-7F74-4E43-9D55-FC11E565E83A}"/>
              </a:ext>
            </a:extLst>
          </p:cNvPr>
          <p:cNvSpPr txBox="1"/>
          <p:nvPr/>
        </p:nvSpPr>
        <p:spPr>
          <a:xfrm>
            <a:off x="4971553" y="5309024"/>
            <a:ext cx="2438356" cy="4247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lnSpc>
                <a:spcPct val="90000"/>
              </a:lnSpc>
              <a:defRPr sz="5400"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pPr algn="ctr"/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АНО «Исполнительная дирекция «Универсиада 2023»</a:t>
            </a:r>
            <a:endParaRPr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Заголовок 4">
            <a:extLst>
              <a:ext uri="{FF2B5EF4-FFF2-40B4-BE49-F238E27FC236}">
                <a16:creationId xmlns:a16="http://schemas.microsoft.com/office/drawing/2014/main" id="{FF33147C-3994-4061-870E-7F9BFA3368D2}"/>
              </a:ext>
            </a:extLst>
          </p:cNvPr>
          <p:cNvSpPr txBox="1"/>
          <p:nvPr/>
        </p:nvSpPr>
        <p:spPr>
          <a:xfrm>
            <a:off x="10105592" y="5000269"/>
            <a:ext cx="2045437" cy="4247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>
              <a:lnSpc>
                <a:spcPct val="90000"/>
              </a:lnSpc>
              <a:defRPr sz="5400"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pPr algn="ctr"/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IT 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компания </a:t>
            </a:r>
          </a:p>
          <a:p>
            <a:pPr algn="ctr"/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ООО «66 Бит»</a:t>
            </a:r>
            <a:endParaRPr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71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902</TotalTime>
  <Words>86</Words>
  <Application>Microsoft Office PowerPoint</Application>
  <PresentationFormat>Широкоэкранный</PresentationFormat>
  <Paragraphs>14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Alexander Shchapov</dc:creator>
  <cp:lastModifiedBy>Антон Белов</cp:lastModifiedBy>
  <cp:revision>72</cp:revision>
  <dcterms:created xsi:type="dcterms:W3CDTF">2020-08-15T09:49:32Z</dcterms:created>
  <dcterms:modified xsi:type="dcterms:W3CDTF">2021-11-18T18:47:19Z</dcterms:modified>
</cp:coreProperties>
</file>