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 smtClean="0"/>
              <a:t>МКУ «Центр молодежных инициатив Новооскольского городского округа»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301208"/>
            <a:ext cx="6400800" cy="1219200"/>
          </a:xfrm>
        </p:spPr>
        <p:txBody>
          <a:bodyPr/>
          <a:lstStyle/>
          <a:p>
            <a:r>
              <a:rPr lang="ru-RU" dirty="0" smtClean="0"/>
              <a:t>Дата основания 28.12.2017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403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773458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1705769"/>
            <a:ext cx="5753100" cy="4314825"/>
          </a:xfrm>
        </p:spPr>
      </p:pic>
    </p:spTree>
    <p:extLst>
      <p:ext uri="{BB962C8B-B14F-4D97-AF65-F5344CB8AC3E}">
        <p14:creationId xmlns:p14="http://schemas.microsoft.com/office/powerpoint/2010/main" val="2179666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725452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05" y="1600200"/>
            <a:ext cx="6793190" cy="4525963"/>
          </a:xfrm>
        </p:spPr>
      </p:pic>
    </p:spTree>
    <p:extLst>
      <p:ext uri="{BB962C8B-B14F-4D97-AF65-F5344CB8AC3E}">
        <p14:creationId xmlns:p14="http://schemas.microsoft.com/office/powerpoint/2010/main" val="586110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141834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871396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38845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12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Исполнительная</vt:lpstr>
      <vt:lpstr>МКУ «Центр молодежных инициатив Новооскольского городского округа»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МКУ «Центр молодежных инициатив Новооскольского городского округа»</dc:title>
  <dc:creator>PC</dc:creator>
  <cp:lastModifiedBy>PC</cp:lastModifiedBy>
  <cp:revision>1</cp:revision>
  <dcterms:created xsi:type="dcterms:W3CDTF">2022-08-29T12:27:13Z</dcterms:created>
  <dcterms:modified xsi:type="dcterms:W3CDTF">2022-08-29T12:35:03Z</dcterms:modified>
</cp:coreProperties>
</file>